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61">
          <p15:clr>
            <a:srgbClr val="9AA0A6"/>
          </p15:clr>
        </p15:guide>
        <p15:guide id="2" pos="2880">
          <p15:clr>
            <a:srgbClr val="9AA0A6"/>
          </p15:clr>
        </p15:guide>
        <p15:guide id="3" pos="456">
          <p15:clr>
            <a:srgbClr val="9AA0A6"/>
          </p15:clr>
        </p15:guide>
        <p15:guide id="4" orient="horz" pos="1732">
          <p15:clr>
            <a:srgbClr val="9AA0A6"/>
          </p15:clr>
        </p15:guide>
        <p15:guide id="5" orient="horz" pos="26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49B2B62-230E-48FF-9573-691AB3609AF3}">
  <a:tblStyle styleId="{349B2B62-230E-48FF-9573-691AB3609A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61" orient="horz"/>
        <p:guide pos="2880"/>
        <p:guide pos="456"/>
        <p:guide pos="1732" orient="horz"/>
        <p:guide pos="266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2.png>
</file>

<file path=ppt/media/image3.gif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e2fe1514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e2fe1514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6bb4ddd667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6bb4ddd667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main node of physical side of the system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Make </a:t>
            </a:r>
            <a:r>
              <a:rPr lang="en"/>
              <a:t>communications</a:t>
            </a:r>
            <a:r>
              <a:rPr lang="en"/>
              <a:t> with the Inside-End users wire the Cloud Server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Give commands to operate Mailbox and the Gate Unlocking device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Takes inputs from the Outside-End user and provide </a:t>
            </a:r>
            <a:r>
              <a:rPr lang="en"/>
              <a:t>relevant</a:t>
            </a:r>
            <a:r>
              <a:rPr lang="en"/>
              <a:t> outputs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6bf9e59999_3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6bf9e59999_3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e30f4f964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e30f4f964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e2fe151413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e2fe151413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Initialize</a:t>
            </a:r>
            <a:r>
              <a:rPr lang="en"/>
              <a:t> the system.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Register a user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Connection established with a node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Font typeface="DM Sans"/>
              <a:buChar char="●"/>
            </a:pP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The admin panel handles the authentication process</a:t>
            </a:r>
            <a:endParaRPr sz="14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100"/>
              <a:buFont typeface="DM Sans"/>
              <a:buChar char="○"/>
            </a:pPr>
            <a:r>
              <a:rPr lang="en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New accounts/nodes to the system</a:t>
            </a:r>
            <a:endParaRPr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100"/>
              <a:buFont typeface="DM Sans"/>
              <a:buChar char="○"/>
            </a:pPr>
            <a:r>
              <a:rPr lang="en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Handling disconnected nodes</a:t>
            </a:r>
            <a:endParaRPr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Font typeface="DM Sans"/>
              <a:buChar char="●"/>
            </a:pP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Maintains the system</a:t>
            </a:r>
            <a:endParaRPr sz="14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100"/>
              <a:buFont typeface="DM Sans"/>
              <a:buChar char="○"/>
            </a:pPr>
            <a:r>
              <a:rPr lang="en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Troubleshooting</a:t>
            </a:r>
            <a:endParaRPr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100"/>
              <a:buFont typeface="DM Sans"/>
              <a:buChar char="○"/>
            </a:pPr>
            <a:r>
              <a:rPr lang="en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Upgrading &amp; Testing</a:t>
            </a:r>
            <a:endParaRPr sz="14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6bdca54fc3_0_26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6bdca54fc3_0_26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6bdca54fc3_0_8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6bdca54fc3_0_8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200"/>
              <a:buFont typeface="Viga"/>
              <a:buChar char="●"/>
            </a:pPr>
            <a:r>
              <a:rPr lang="en" sz="1200">
                <a:solidFill>
                  <a:srgbClr val="1F1C51"/>
                </a:solidFill>
                <a:latin typeface="Viga"/>
                <a:ea typeface="Viga"/>
                <a:cs typeface="Viga"/>
                <a:sym typeface="Viga"/>
              </a:rPr>
              <a:t>Power Consumption</a:t>
            </a:r>
            <a:endParaRPr sz="1200">
              <a:solidFill>
                <a:srgbClr val="1F1C51"/>
              </a:solidFill>
              <a:latin typeface="Viga"/>
              <a:ea typeface="Viga"/>
              <a:cs typeface="Viga"/>
              <a:sym typeface="Vig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200"/>
              <a:buFont typeface="Viga"/>
              <a:buChar char="●"/>
            </a:pPr>
            <a:r>
              <a:rPr lang="en" sz="1200">
                <a:solidFill>
                  <a:srgbClr val="1F1C51"/>
                </a:solidFill>
                <a:latin typeface="Viga"/>
                <a:ea typeface="Viga"/>
                <a:cs typeface="Viga"/>
                <a:sym typeface="Viga"/>
              </a:rPr>
              <a:t>weight and size</a:t>
            </a:r>
            <a:endParaRPr sz="1200">
              <a:solidFill>
                <a:srgbClr val="1F1C51"/>
              </a:solidFill>
              <a:latin typeface="Viga"/>
              <a:ea typeface="Viga"/>
              <a:cs typeface="Viga"/>
              <a:sym typeface="Vig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200"/>
              <a:buFont typeface="Viga"/>
              <a:buChar char="●"/>
            </a:pPr>
            <a:r>
              <a:rPr lang="en" sz="1200">
                <a:solidFill>
                  <a:srgbClr val="1F1C51"/>
                </a:solidFill>
                <a:latin typeface="Viga"/>
                <a:ea typeface="Viga"/>
                <a:cs typeface="Viga"/>
                <a:sym typeface="Viga"/>
              </a:rPr>
              <a:t>Time limitation of the product</a:t>
            </a:r>
            <a:endParaRPr sz="1200">
              <a:solidFill>
                <a:srgbClr val="1F1C51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e5b7bc093e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e5b7bc093e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25D79"/>
              </a:buClr>
              <a:buSzPts val="1200"/>
              <a:buFont typeface="DM Sans"/>
              <a:buChar char="-"/>
            </a:pPr>
            <a:r>
              <a:rPr lang="en" sz="1200">
                <a:solidFill>
                  <a:srgbClr val="325D79"/>
                </a:solidFill>
                <a:latin typeface="DM Sans"/>
                <a:ea typeface="DM Sans"/>
                <a:cs typeface="DM Sans"/>
                <a:sym typeface="DM Sans"/>
              </a:rPr>
              <a:t>General purpose io ports</a:t>
            </a:r>
            <a:endParaRPr sz="1200">
              <a:solidFill>
                <a:srgbClr val="325D79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25D79"/>
              </a:buClr>
              <a:buSzPts val="1200"/>
              <a:buFont typeface="DM Sans"/>
              <a:buChar char="-"/>
            </a:pPr>
            <a:r>
              <a:rPr lang="en" sz="1200">
                <a:solidFill>
                  <a:srgbClr val="325D79"/>
                </a:solidFill>
                <a:latin typeface="DM Sans"/>
                <a:ea typeface="DM Sans"/>
                <a:cs typeface="DM Sans"/>
                <a:sym typeface="DM Sans"/>
              </a:rPr>
              <a:t>Free tier: No payment for smaller projects</a:t>
            </a:r>
            <a:endParaRPr sz="1200">
              <a:solidFill>
                <a:srgbClr val="325D79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25D79"/>
              </a:buClr>
              <a:buSzPts val="1200"/>
              <a:buFont typeface="DM Sans"/>
              <a:buChar char="-"/>
            </a:pPr>
            <a:r>
              <a:rPr lang="en" sz="1200">
                <a:solidFill>
                  <a:srgbClr val="325D79"/>
                </a:solidFill>
                <a:latin typeface="DM Sans"/>
                <a:ea typeface="DM Sans"/>
                <a:cs typeface="DM Sans"/>
                <a:sym typeface="DM Sans"/>
              </a:rPr>
              <a:t>ALL OF THEM COLLECTIVELY</a:t>
            </a:r>
            <a:endParaRPr sz="1200">
              <a:solidFill>
                <a:srgbClr val="325D7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e5d3a649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e5d3a649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e5b7bc093e_3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e5b7bc093e_3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-</a:t>
            </a:r>
            <a:r>
              <a:rPr b="1"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Two people</a:t>
            </a: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 :  roles of inside user and outside user</a:t>
            </a:r>
            <a:endParaRPr sz="14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-A full demonstration will be presented , containing,</a:t>
            </a:r>
            <a:endParaRPr sz="14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	-How an </a:t>
            </a:r>
            <a:r>
              <a:rPr b="1"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user register to the system</a:t>
            </a: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14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	-How to </a:t>
            </a:r>
            <a:r>
              <a:rPr b="1"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connect the system to the backend platform</a:t>
            </a: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14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-How to </a:t>
            </a:r>
            <a:r>
              <a:rPr b="1"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use the device</a:t>
            </a: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 and what </a:t>
            </a:r>
            <a:r>
              <a:rPr b="1"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features are available</a:t>
            </a: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 when an outsider is at our door.</a:t>
            </a:r>
            <a:endParaRPr sz="14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	-Demonstration of the </a:t>
            </a:r>
            <a:r>
              <a:rPr b="1"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front ends</a:t>
            </a:r>
            <a:r>
              <a:rPr lang="en" sz="14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14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e5b7bc093e_3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e5b7bc093e_3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e4fc0c6c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e4fc0c6c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e2fe151413_2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e2fe151413_2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6bf9e5999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6bf9e5999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e5b7bc093e_3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e5b7bc093e_3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e2efbcb52a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e2efbcb52a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The google covid19 </a:t>
            </a:r>
            <a:r>
              <a:rPr lang="en" sz="13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community</a:t>
            </a:r>
            <a:r>
              <a:rPr lang="en" sz="13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 mobility report says that there is a 17%  </a:t>
            </a:r>
            <a:r>
              <a:rPr lang="en" sz="13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decreasement</a:t>
            </a:r>
            <a:r>
              <a:rPr lang="en" sz="13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 of retail and recreation trends. This is mainly due to because the people are adopted to buy </a:t>
            </a:r>
            <a:r>
              <a:rPr lang="en" sz="13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online and get online deliveries to their home due covid situation. THis is clearly indicates in the e commerce index of daraz and it says that 1.5 times growth of active online buyers and 2.5 times growth online orders. So there is a direct correlation between covid19 and the increasement of online deliveries.</a:t>
            </a:r>
            <a:endParaRPr sz="13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Next the big point is , 2020 annual report of the central bank of Sri Lanka says that 19.1% works in public sector between 8 am to 5 pm. So there is a good chance of not being in the house when the online deliveries comes.also  There can be a chance that there are home alone children at the house when online delivery comes to the door.</a:t>
            </a:r>
            <a:endParaRPr sz="13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e2fe1513a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e2fe1513a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*Some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 delivery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 people are adopt to keep the  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delivery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 package at outside of the h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ouse/gate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 when 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homeowners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 are not at the house.That is not safe to the delivery package and it can be damaged due to some reasons such as 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rainy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 situations. Also there is a change of losing the delivery package.</a:t>
            </a:r>
            <a:endParaRPr sz="13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*The people are afraid to interact with any outsiders due to the covid 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pandemic situation. So it would be good if we can introduce a solution so that we can get the  least human interaction with outsiders.</a:t>
            </a:r>
            <a:endParaRPr sz="13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Risky, Unsafe, Not Reliable, </a:t>
            </a:r>
            <a:r>
              <a:rPr lang="en" sz="1300">
                <a:latin typeface="DM Sans"/>
                <a:ea typeface="DM Sans"/>
                <a:cs typeface="DM Sans"/>
                <a:sym typeface="DM Sans"/>
              </a:rPr>
              <a:t>Inefficient</a:t>
            </a:r>
            <a:endParaRPr sz="13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bdca54fc3_0_27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bdca54fc3_0_27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goal is to introduce a system, to communicate remotely with an outsider </a:t>
            </a:r>
            <a:r>
              <a:rPr lang="en">
                <a:solidFill>
                  <a:schemeClr val="dk1"/>
                </a:solidFill>
              </a:rPr>
              <a:t> who is at our gate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or</a:t>
            </a:r>
            <a:r>
              <a:rPr lang="en">
                <a:solidFill>
                  <a:schemeClr val="dk1"/>
                </a:solidFill>
              </a:rPr>
              <a:t> to undertaking deliveries</a:t>
            </a:r>
            <a:r>
              <a:rPr lang="en"/>
              <a:t>,</a:t>
            </a:r>
            <a:r>
              <a:rPr lang="en"/>
              <a:t> without making physical interactions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6bdca54fc3_0_26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6bdca54fc3_0_26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mailbox - which can be operate remotely by the user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gate…-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unit… -most  </a:t>
            </a:r>
            <a:r>
              <a:rPr lang="en"/>
              <a:t>important part of the system</a:t>
            </a:r>
            <a:r>
              <a:rPr lang="en"/>
              <a:t>, which makes communications with the server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Mobile... - which is the main end-point of the system where the user interacts with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Admin… - provides infrastructures and services to maintain the system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e2efbcb52a_1_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e2efbcb52a_1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e2efbcb52a_1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e2efbcb52a_1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e5b7bc093e_3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e5b7bc093e_3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ies.freepik.com/?utm_source=slidesgo_template&amp;utm_medium=referral-link&amp;utm_campaign=slidesgo_contents_of_this_template&amp;utm_term=stories_by_freepik&amp;utm_content=stories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4974350" y="527325"/>
            <a:ext cx="3769500" cy="291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4800"/>
              <a:buNone/>
              <a:defRPr sz="4800">
                <a:solidFill>
                  <a:srgbClr val="1F1C5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974350" y="3518775"/>
            <a:ext cx="387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>
            <a:off x="572003" y="6148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572003" y="1013113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2" type="ctrTitle"/>
          </p:nvPr>
        </p:nvSpPr>
        <p:spPr>
          <a:xfrm>
            <a:off x="572003" y="20550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3" type="subTitle"/>
          </p:nvPr>
        </p:nvSpPr>
        <p:spPr>
          <a:xfrm>
            <a:off x="572003" y="24533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4" type="ctrTitle"/>
          </p:nvPr>
        </p:nvSpPr>
        <p:spPr>
          <a:xfrm>
            <a:off x="572003" y="34952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5" type="subTitle"/>
          </p:nvPr>
        </p:nvSpPr>
        <p:spPr>
          <a:xfrm>
            <a:off x="572003" y="38935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hasCustomPrompt="1" idx="6" type="title"/>
          </p:nvPr>
        </p:nvSpPr>
        <p:spPr>
          <a:xfrm>
            <a:off x="33773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/>
          <p:nvPr>
            <p:ph hasCustomPrompt="1" idx="7" type="title"/>
          </p:nvPr>
        </p:nvSpPr>
        <p:spPr>
          <a:xfrm>
            <a:off x="33773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hasCustomPrompt="1" idx="8" type="title"/>
          </p:nvPr>
        </p:nvSpPr>
        <p:spPr>
          <a:xfrm>
            <a:off x="33773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hasCustomPrompt="1" idx="9" type="title"/>
          </p:nvPr>
        </p:nvSpPr>
        <p:spPr>
          <a:xfrm>
            <a:off x="45745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hasCustomPrompt="1" idx="13" type="title"/>
          </p:nvPr>
        </p:nvSpPr>
        <p:spPr>
          <a:xfrm>
            <a:off x="45745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hasCustomPrompt="1" idx="14" type="title"/>
          </p:nvPr>
        </p:nvSpPr>
        <p:spPr>
          <a:xfrm>
            <a:off x="45745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idx="15" type="ctrTitle"/>
          </p:nvPr>
        </p:nvSpPr>
        <p:spPr>
          <a:xfrm>
            <a:off x="5842903" y="6148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6" type="subTitle"/>
          </p:nvPr>
        </p:nvSpPr>
        <p:spPr>
          <a:xfrm>
            <a:off x="5842903" y="1013113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17" type="ctrTitle"/>
          </p:nvPr>
        </p:nvSpPr>
        <p:spPr>
          <a:xfrm>
            <a:off x="5842903" y="20550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18" type="subTitle"/>
          </p:nvPr>
        </p:nvSpPr>
        <p:spPr>
          <a:xfrm>
            <a:off x="5842903" y="24533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19" type="ctrTitle"/>
          </p:nvPr>
        </p:nvSpPr>
        <p:spPr>
          <a:xfrm>
            <a:off x="5842903" y="34952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20" type="subTitle"/>
          </p:nvPr>
        </p:nvSpPr>
        <p:spPr>
          <a:xfrm>
            <a:off x="5842903" y="38935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ONE_COLUMN_TEXT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Google Shape;77;p1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78" name="Google Shape;78;p1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5267775" y="2040625"/>
            <a:ext cx="2785200" cy="17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0" name="Google Shape;80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ONE_COLUMN_TEXT_1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" name="Google Shape;82;p15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83" name="Google Shape;83;p15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5953575" y="3447525"/>
            <a:ext cx="24303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15"/>
          <p:cNvSpPr txBox="1"/>
          <p:nvPr>
            <p:ph idx="2" type="title"/>
          </p:nvPr>
        </p:nvSpPr>
        <p:spPr>
          <a:xfrm>
            <a:off x="5953575" y="2949674"/>
            <a:ext cx="24303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ONE_COLUMN_TEXT_1_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89" name="Google Shape;89;p1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5316193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" name="Google Shape;91;p16"/>
          <p:cNvSpPr txBox="1"/>
          <p:nvPr>
            <p:ph idx="2" type="title"/>
          </p:nvPr>
        </p:nvSpPr>
        <p:spPr>
          <a:xfrm>
            <a:off x="5316193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" name="Google Shape;92;p16"/>
          <p:cNvSpPr txBox="1"/>
          <p:nvPr>
            <p:ph idx="3" type="body"/>
          </p:nvPr>
        </p:nvSpPr>
        <p:spPr>
          <a:xfrm>
            <a:off x="1199212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16"/>
          <p:cNvSpPr txBox="1"/>
          <p:nvPr>
            <p:ph idx="4" type="title"/>
          </p:nvPr>
        </p:nvSpPr>
        <p:spPr>
          <a:xfrm>
            <a:off x="1199212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ONE_COLUMN_TEXT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" name="Google Shape;96;p1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97" name="Google Shape;97;p1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" name="Google Shape;99;p17"/>
          <p:cNvSpPr txBox="1"/>
          <p:nvPr>
            <p:ph idx="2" type="title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17"/>
          <p:cNvSpPr txBox="1"/>
          <p:nvPr>
            <p:ph idx="3" type="body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" name="Google Shape;101;p17"/>
          <p:cNvSpPr txBox="1"/>
          <p:nvPr>
            <p:ph idx="4" type="title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2" name="Google Shape;102;p17"/>
          <p:cNvSpPr txBox="1"/>
          <p:nvPr>
            <p:ph idx="5" type="body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" name="Google Shape;103;p17"/>
          <p:cNvSpPr txBox="1"/>
          <p:nvPr>
            <p:ph idx="6" type="title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4" name="Google Shape;104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ONE_COLUMN_TEXT_1_1_1_2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18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07" name="Google Shape;107;p18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4933300" y="1879975"/>
            <a:ext cx="25104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18"/>
          <p:cNvSpPr txBox="1"/>
          <p:nvPr>
            <p:ph idx="2" type="title"/>
          </p:nvPr>
        </p:nvSpPr>
        <p:spPr>
          <a:xfrm>
            <a:off x="4933300" y="1508575"/>
            <a:ext cx="25104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18"/>
          <p:cNvSpPr txBox="1"/>
          <p:nvPr>
            <p:ph idx="3" type="body"/>
          </p:nvPr>
        </p:nvSpPr>
        <p:spPr>
          <a:xfrm>
            <a:off x="4933300" y="3595175"/>
            <a:ext cx="25104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4" type="title"/>
          </p:nvPr>
        </p:nvSpPr>
        <p:spPr>
          <a:xfrm>
            <a:off x="4933300" y="3223775"/>
            <a:ext cx="25104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" name="Google Shape;112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_HEADER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4288151" y="145897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5" name="Google Shape;115;p19"/>
          <p:cNvSpPr txBox="1"/>
          <p:nvPr>
            <p:ph idx="1" type="subTitle"/>
          </p:nvPr>
        </p:nvSpPr>
        <p:spPr>
          <a:xfrm>
            <a:off x="5277851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hasCustomPrompt="1" idx="2" type="title"/>
          </p:nvPr>
        </p:nvSpPr>
        <p:spPr>
          <a:xfrm>
            <a:off x="5597951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ONLY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p20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20" name="Google Shape;120;p20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" name="Google Shape;121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876325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">
  <p:cSld name="ONE_COLUMN_TEXT_1_1_1_3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" name="Google Shape;123;p21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24" name="Google Shape;124;p21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1010100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2" type="title"/>
          </p:nvPr>
        </p:nvSpPr>
        <p:spPr>
          <a:xfrm>
            <a:off x="1010088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" name="Google Shape;127;p21"/>
          <p:cNvSpPr txBox="1"/>
          <p:nvPr>
            <p:ph idx="3" type="body"/>
          </p:nvPr>
        </p:nvSpPr>
        <p:spPr>
          <a:xfrm>
            <a:off x="2891901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4" type="title"/>
          </p:nvPr>
        </p:nvSpPr>
        <p:spPr>
          <a:xfrm>
            <a:off x="2891894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1"/>
          <p:cNvSpPr txBox="1"/>
          <p:nvPr>
            <p:ph idx="5" type="body"/>
          </p:nvPr>
        </p:nvSpPr>
        <p:spPr>
          <a:xfrm>
            <a:off x="4773703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1"/>
          <p:cNvSpPr txBox="1"/>
          <p:nvPr>
            <p:ph idx="6" type="title"/>
          </p:nvPr>
        </p:nvSpPr>
        <p:spPr>
          <a:xfrm>
            <a:off x="4773701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" name="Google Shape;131;p21"/>
          <p:cNvSpPr txBox="1"/>
          <p:nvPr>
            <p:ph idx="7" type="body"/>
          </p:nvPr>
        </p:nvSpPr>
        <p:spPr>
          <a:xfrm>
            <a:off x="6655504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" name="Google Shape;132;p21"/>
          <p:cNvSpPr txBox="1"/>
          <p:nvPr>
            <p:ph idx="8" type="title"/>
          </p:nvPr>
        </p:nvSpPr>
        <p:spPr>
          <a:xfrm>
            <a:off x="6655507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3" name="Google Shape;133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_HEADER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2588250" y="145897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6" name="Google Shape;136;p22"/>
          <p:cNvSpPr txBox="1"/>
          <p:nvPr>
            <p:ph idx="1" type="subTitle"/>
          </p:nvPr>
        </p:nvSpPr>
        <p:spPr>
          <a:xfrm>
            <a:off x="3083100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hasCustomPrompt="1" idx="2" type="title"/>
          </p:nvPr>
        </p:nvSpPr>
        <p:spPr>
          <a:xfrm>
            <a:off x="3243150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8" name="Google Shape;138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ONE_COLUMN_TEXT_1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" name="Google Shape;140;p23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41" name="Google Shape;141;p23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3465005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3" name="Google Shape;143;p23"/>
          <p:cNvSpPr txBox="1"/>
          <p:nvPr>
            <p:ph idx="2" type="title"/>
          </p:nvPr>
        </p:nvSpPr>
        <p:spPr>
          <a:xfrm>
            <a:off x="3464998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4" name="Google Shape;144;p23"/>
          <p:cNvSpPr txBox="1"/>
          <p:nvPr>
            <p:ph idx="3" type="body"/>
          </p:nvPr>
        </p:nvSpPr>
        <p:spPr>
          <a:xfrm>
            <a:off x="835225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5" name="Google Shape;145;p23"/>
          <p:cNvSpPr txBox="1"/>
          <p:nvPr>
            <p:ph idx="4" type="title"/>
          </p:nvPr>
        </p:nvSpPr>
        <p:spPr>
          <a:xfrm>
            <a:off x="835213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6" name="Google Shape;146;p23"/>
          <p:cNvSpPr txBox="1"/>
          <p:nvPr>
            <p:ph idx="5" type="body"/>
          </p:nvPr>
        </p:nvSpPr>
        <p:spPr>
          <a:xfrm>
            <a:off x="6094780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7" name="Google Shape;147;p23"/>
          <p:cNvSpPr txBox="1"/>
          <p:nvPr>
            <p:ph idx="6" type="title"/>
          </p:nvPr>
        </p:nvSpPr>
        <p:spPr>
          <a:xfrm>
            <a:off x="6094778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23"/>
          <p:cNvSpPr txBox="1"/>
          <p:nvPr>
            <p:ph idx="7" type="body"/>
          </p:nvPr>
        </p:nvSpPr>
        <p:spPr>
          <a:xfrm>
            <a:off x="3465005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8" type="title"/>
          </p:nvPr>
        </p:nvSpPr>
        <p:spPr>
          <a:xfrm>
            <a:off x="3464998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0" name="Google Shape;150;p23"/>
          <p:cNvSpPr txBox="1"/>
          <p:nvPr>
            <p:ph idx="9" type="body"/>
          </p:nvPr>
        </p:nvSpPr>
        <p:spPr>
          <a:xfrm>
            <a:off x="835225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13" type="title"/>
          </p:nvPr>
        </p:nvSpPr>
        <p:spPr>
          <a:xfrm>
            <a:off x="835213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2" name="Google Shape;152;p23"/>
          <p:cNvSpPr txBox="1"/>
          <p:nvPr>
            <p:ph idx="14" type="body"/>
          </p:nvPr>
        </p:nvSpPr>
        <p:spPr>
          <a:xfrm>
            <a:off x="6094780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3" name="Google Shape;153;p23"/>
          <p:cNvSpPr txBox="1"/>
          <p:nvPr>
            <p:ph idx="15" type="title"/>
          </p:nvPr>
        </p:nvSpPr>
        <p:spPr>
          <a:xfrm>
            <a:off x="6094778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 1">
  <p:cSld name="ONE_COLUMN_TEXT_1_1_1_1_2">
    <p:bg>
      <p:bgPr>
        <a:solidFill>
          <a:srgbClr val="FFFFFF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" name="Google Shape;156;p2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57" name="Google Shape;157;p2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9" name="Google Shape;159;p24"/>
          <p:cNvSpPr txBox="1"/>
          <p:nvPr>
            <p:ph idx="2" type="title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24"/>
          <p:cNvSpPr txBox="1"/>
          <p:nvPr>
            <p:ph idx="3" type="body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4" type="title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2" name="Google Shape;162;p24"/>
          <p:cNvSpPr txBox="1"/>
          <p:nvPr>
            <p:ph idx="5" type="body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" name="Google Shape;163;p24"/>
          <p:cNvSpPr txBox="1"/>
          <p:nvPr>
            <p:ph idx="6" type="title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&amp; Credits">
  <p:cSld name="SECTION_HEADER_1_1_1"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671150" y="-101475"/>
            <a:ext cx="3967500" cy="16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7" name="Google Shape;167;p25"/>
          <p:cNvSpPr txBox="1"/>
          <p:nvPr>
            <p:ph idx="1" type="subTitle"/>
          </p:nvPr>
        </p:nvSpPr>
        <p:spPr>
          <a:xfrm>
            <a:off x="671150" y="1450900"/>
            <a:ext cx="3742800" cy="15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600"/>
              <a:buNone/>
              <a:defRPr sz="16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68" name="Google Shape;168;p25"/>
          <p:cNvSpPr txBox="1"/>
          <p:nvPr/>
        </p:nvSpPr>
        <p:spPr>
          <a:xfrm>
            <a:off x="671150" y="3275775"/>
            <a:ext cx="33876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infographics &amp; images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and illustrations by </a:t>
            </a:r>
            <a:r>
              <a:rPr lang="en" sz="1100">
                <a:solidFill>
                  <a:schemeClr val="hlink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5"/>
              </a:rPr>
              <a:t>Stories</a:t>
            </a:r>
            <a:endParaRPr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9" name="Google Shape;169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AND_TWO_COLUMNS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72" name="Google Shape;172;p26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73" name="Google Shape;173;p26"/>
          <p:cNvSpPr txBox="1"/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4" name="Google Shape;174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idx="1" type="body"/>
          </p:nvPr>
        </p:nvSpPr>
        <p:spPr>
          <a:xfrm>
            <a:off x="626625" y="877875"/>
            <a:ext cx="7322400" cy="32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cxnSp>
        <p:nvCxnSpPr>
          <p:cNvPr id="19" name="Google Shape;19;p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0" name="Google Shape;20;p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07302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5" name="Google Shape;25;p5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30" name="Google Shape;30;p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34" name="Google Shape;34;p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626625" y="1404600"/>
            <a:ext cx="2785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5554975" y="526350"/>
            <a:ext cx="2730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626625" y="1515050"/>
            <a:ext cx="19407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 sz="1400">
                <a:latin typeface="Viga"/>
                <a:ea typeface="Viga"/>
                <a:cs typeface="Viga"/>
                <a:sym typeface="Vig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626625" y="2266850"/>
            <a:ext cx="2925900" cy="23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43" name="Google Shape;43;p9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4979375" y="2028425"/>
            <a:ext cx="3572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4979375" y="2568125"/>
            <a:ext cx="2785200" cy="21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/>
          <p:nvPr/>
        </p:nvSpPr>
        <p:spPr>
          <a:xfrm rot="-7509504">
            <a:off x="5455916" y="207622"/>
            <a:ext cx="5179224" cy="5732711"/>
          </a:xfrm>
          <a:custGeom>
            <a:rect b="b" l="l" r="r" t="t"/>
            <a:pathLst>
              <a:path extrusionOk="0" h="32076" w="26397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solidFill>
            <a:srgbClr val="2952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7"/>
          <p:cNvSpPr txBox="1"/>
          <p:nvPr>
            <p:ph type="ctrTitle"/>
          </p:nvPr>
        </p:nvSpPr>
        <p:spPr>
          <a:xfrm>
            <a:off x="4974350" y="527325"/>
            <a:ext cx="3769500" cy="291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Remote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Gatekeeping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System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3rd Year Project</a:t>
            </a:r>
            <a:endParaRPr sz="5300">
              <a:solidFill>
                <a:schemeClr val="lt2"/>
              </a:solidFill>
            </a:endParaRPr>
          </a:p>
        </p:txBody>
      </p:sp>
      <p:sp>
        <p:nvSpPr>
          <p:cNvPr id="181" name="Google Shape;181;p27"/>
          <p:cNvSpPr txBox="1"/>
          <p:nvPr>
            <p:ph idx="1" type="subTitle"/>
          </p:nvPr>
        </p:nvSpPr>
        <p:spPr>
          <a:xfrm>
            <a:off x="4974350" y="3442425"/>
            <a:ext cx="387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Group 19</a:t>
            </a:r>
            <a:endParaRPr sz="17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E/17/027	Pubudu Bandara </a:t>
            </a:r>
            <a:endParaRPr sz="17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E/17/090 Achintha Harshamal</a:t>
            </a:r>
            <a:endParaRPr sz="17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E/17/219	Ishara Nawarathna</a:t>
            </a:r>
            <a:endParaRPr sz="2000">
              <a:solidFill>
                <a:schemeClr val="lt2"/>
              </a:solidFill>
            </a:endParaRPr>
          </a:p>
        </p:txBody>
      </p:sp>
      <p:grpSp>
        <p:nvGrpSpPr>
          <p:cNvPr id="182" name="Google Shape;182;p27"/>
          <p:cNvGrpSpPr/>
          <p:nvPr/>
        </p:nvGrpSpPr>
        <p:grpSpPr>
          <a:xfrm>
            <a:off x="770625" y="825094"/>
            <a:ext cx="3341072" cy="3493308"/>
            <a:chOff x="729700" y="1034569"/>
            <a:chExt cx="3341072" cy="3493308"/>
          </a:xfrm>
        </p:grpSpPr>
        <p:sp>
          <p:nvSpPr>
            <p:cNvPr id="183" name="Google Shape;183;p27"/>
            <p:cNvSpPr/>
            <p:nvPr/>
          </p:nvSpPr>
          <p:spPr>
            <a:xfrm>
              <a:off x="729700" y="2722794"/>
              <a:ext cx="1692034" cy="1688745"/>
            </a:xfrm>
            <a:custGeom>
              <a:rect b="b" l="l" r="r" t="t"/>
              <a:pathLst>
                <a:path extrusionOk="0" h="25063" w="25242">
                  <a:moveTo>
                    <a:pt x="3741" y="0"/>
                  </a:moveTo>
                  <a:lnTo>
                    <a:pt x="2782" y="49"/>
                  </a:lnTo>
                  <a:lnTo>
                    <a:pt x="2131" y="244"/>
                  </a:lnTo>
                  <a:lnTo>
                    <a:pt x="1725" y="472"/>
                  </a:lnTo>
                  <a:lnTo>
                    <a:pt x="1367" y="765"/>
                  </a:lnTo>
                  <a:lnTo>
                    <a:pt x="1025" y="1139"/>
                  </a:lnTo>
                  <a:lnTo>
                    <a:pt x="602" y="1838"/>
                  </a:lnTo>
                  <a:lnTo>
                    <a:pt x="196" y="3090"/>
                  </a:lnTo>
                  <a:lnTo>
                    <a:pt x="82" y="3871"/>
                  </a:lnTo>
                  <a:lnTo>
                    <a:pt x="1" y="4668"/>
                  </a:lnTo>
                  <a:lnTo>
                    <a:pt x="49" y="6132"/>
                  </a:lnTo>
                  <a:lnTo>
                    <a:pt x="310" y="7465"/>
                  </a:lnTo>
                  <a:lnTo>
                    <a:pt x="749" y="8669"/>
                  </a:lnTo>
                  <a:lnTo>
                    <a:pt x="1367" y="9742"/>
                  </a:lnTo>
                  <a:lnTo>
                    <a:pt x="2082" y="10734"/>
                  </a:lnTo>
                  <a:lnTo>
                    <a:pt x="2912" y="11629"/>
                  </a:lnTo>
                  <a:lnTo>
                    <a:pt x="3790" y="12442"/>
                  </a:lnTo>
                  <a:lnTo>
                    <a:pt x="5156" y="13580"/>
                  </a:lnTo>
                  <a:lnTo>
                    <a:pt x="6880" y="14914"/>
                  </a:lnTo>
                  <a:lnTo>
                    <a:pt x="7954" y="15873"/>
                  </a:lnTo>
                  <a:lnTo>
                    <a:pt x="8523" y="16508"/>
                  </a:lnTo>
                  <a:lnTo>
                    <a:pt x="8929" y="17174"/>
                  </a:lnTo>
                  <a:lnTo>
                    <a:pt x="9141" y="17857"/>
                  </a:lnTo>
                  <a:lnTo>
                    <a:pt x="9157" y="18215"/>
                  </a:lnTo>
                  <a:lnTo>
                    <a:pt x="9108" y="18882"/>
                  </a:lnTo>
                  <a:lnTo>
                    <a:pt x="8864" y="19825"/>
                  </a:lnTo>
                  <a:lnTo>
                    <a:pt x="8474" y="20427"/>
                  </a:lnTo>
                  <a:lnTo>
                    <a:pt x="7986" y="20834"/>
                  </a:lnTo>
                  <a:lnTo>
                    <a:pt x="7498" y="21257"/>
                  </a:lnTo>
                  <a:lnTo>
                    <a:pt x="7027" y="21826"/>
                  </a:lnTo>
                  <a:lnTo>
                    <a:pt x="6669" y="22720"/>
                  </a:lnTo>
                  <a:lnTo>
                    <a:pt x="6457" y="24103"/>
                  </a:lnTo>
                  <a:lnTo>
                    <a:pt x="6457" y="25062"/>
                  </a:lnTo>
                  <a:lnTo>
                    <a:pt x="25095" y="25062"/>
                  </a:lnTo>
                  <a:lnTo>
                    <a:pt x="25144" y="24818"/>
                  </a:lnTo>
                  <a:lnTo>
                    <a:pt x="25242" y="23273"/>
                  </a:lnTo>
                  <a:lnTo>
                    <a:pt x="25209" y="21842"/>
                  </a:lnTo>
                  <a:lnTo>
                    <a:pt x="24949" y="20248"/>
                  </a:lnTo>
                  <a:lnTo>
                    <a:pt x="24575" y="19012"/>
                  </a:lnTo>
                  <a:lnTo>
                    <a:pt x="24217" y="18215"/>
                  </a:lnTo>
                  <a:lnTo>
                    <a:pt x="23745" y="17467"/>
                  </a:lnTo>
                  <a:lnTo>
                    <a:pt x="23160" y="16768"/>
                  </a:lnTo>
                  <a:lnTo>
                    <a:pt x="22461" y="16150"/>
                  </a:lnTo>
                  <a:lnTo>
                    <a:pt x="21615" y="15629"/>
                  </a:lnTo>
                  <a:lnTo>
                    <a:pt x="21143" y="15402"/>
                  </a:lnTo>
                  <a:lnTo>
                    <a:pt x="19354" y="14670"/>
                  </a:lnTo>
                  <a:lnTo>
                    <a:pt x="17728" y="13873"/>
                  </a:lnTo>
                  <a:lnTo>
                    <a:pt x="16996" y="13336"/>
                  </a:lnTo>
                  <a:lnTo>
                    <a:pt x="16427" y="12718"/>
                  </a:lnTo>
                  <a:lnTo>
                    <a:pt x="15939" y="11889"/>
                  </a:lnTo>
                  <a:lnTo>
                    <a:pt x="15044" y="10149"/>
                  </a:lnTo>
                  <a:lnTo>
                    <a:pt x="14101" y="8343"/>
                  </a:lnTo>
                  <a:lnTo>
                    <a:pt x="13825" y="7839"/>
                  </a:lnTo>
                  <a:lnTo>
                    <a:pt x="13142" y="6798"/>
                  </a:lnTo>
                  <a:lnTo>
                    <a:pt x="12312" y="5741"/>
                  </a:lnTo>
                  <a:lnTo>
                    <a:pt x="11385" y="4700"/>
                  </a:lnTo>
                  <a:lnTo>
                    <a:pt x="10361" y="3692"/>
                  </a:lnTo>
                  <a:lnTo>
                    <a:pt x="9271" y="2749"/>
                  </a:lnTo>
                  <a:lnTo>
                    <a:pt x="8149" y="1903"/>
                  </a:lnTo>
                  <a:lnTo>
                    <a:pt x="7010" y="1171"/>
                  </a:lnTo>
                  <a:lnTo>
                    <a:pt x="5888" y="602"/>
                  </a:lnTo>
                  <a:lnTo>
                    <a:pt x="4782" y="195"/>
                  </a:lnTo>
                  <a:lnTo>
                    <a:pt x="3741" y="0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733267" y="4366188"/>
              <a:ext cx="3337505" cy="161688"/>
            </a:xfrm>
            <a:custGeom>
              <a:rect b="b" l="l" r="r" t="t"/>
              <a:pathLst>
                <a:path extrusionOk="0" h="3173" w="65835">
                  <a:moveTo>
                    <a:pt x="32918" y="1"/>
                  </a:moveTo>
                  <a:lnTo>
                    <a:pt x="26201" y="33"/>
                  </a:lnTo>
                  <a:lnTo>
                    <a:pt x="14393" y="261"/>
                  </a:lnTo>
                  <a:lnTo>
                    <a:pt x="7481" y="586"/>
                  </a:lnTo>
                  <a:lnTo>
                    <a:pt x="3936" y="830"/>
                  </a:lnTo>
                  <a:lnTo>
                    <a:pt x="1431" y="1123"/>
                  </a:lnTo>
                  <a:lnTo>
                    <a:pt x="358" y="1351"/>
                  </a:lnTo>
                  <a:lnTo>
                    <a:pt x="33" y="1497"/>
                  </a:lnTo>
                  <a:lnTo>
                    <a:pt x="0" y="1578"/>
                  </a:lnTo>
                  <a:lnTo>
                    <a:pt x="33" y="1676"/>
                  </a:lnTo>
                  <a:lnTo>
                    <a:pt x="358" y="1822"/>
                  </a:lnTo>
                  <a:lnTo>
                    <a:pt x="1431" y="2050"/>
                  </a:lnTo>
                  <a:lnTo>
                    <a:pt x="3936" y="2343"/>
                  </a:lnTo>
                  <a:lnTo>
                    <a:pt x="7481" y="2587"/>
                  </a:lnTo>
                  <a:lnTo>
                    <a:pt x="14393" y="2912"/>
                  </a:lnTo>
                  <a:lnTo>
                    <a:pt x="26201" y="3140"/>
                  </a:lnTo>
                  <a:lnTo>
                    <a:pt x="32918" y="3172"/>
                  </a:lnTo>
                  <a:lnTo>
                    <a:pt x="39634" y="3140"/>
                  </a:lnTo>
                  <a:lnTo>
                    <a:pt x="51442" y="2912"/>
                  </a:lnTo>
                  <a:lnTo>
                    <a:pt x="58354" y="2587"/>
                  </a:lnTo>
                  <a:lnTo>
                    <a:pt x="61899" y="2343"/>
                  </a:lnTo>
                  <a:lnTo>
                    <a:pt x="64404" y="2050"/>
                  </a:lnTo>
                  <a:lnTo>
                    <a:pt x="65477" y="1822"/>
                  </a:lnTo>
                  <a:lnTo>
                    <a:pt x="65802" y="1676"/>
                  </a:lnTo>
                  <a:lnTo>
                    <a:pt x="65835" y="1578"/>
                  </a:lnTo>
                  <a:lnTo>
                    <a:pt x="65802" y="1497"/>
                  </a:lnTo>
                  <a:lnTo>
                    <a:pt x="65477" y="1351"/>
                  </a:lnTo>
                  <a:lnTo>
                    <a:pt x="64404" y="1123"/>
                  </a:lnTo>
                  <a:lnTo>
                    <a:pt x="61899" y="830"/>
                  </a:lnTo>
                  <a:lnTo>
                    <a:pt x="58354" y="586"/>
                  </a:lnTo>
                  <a:lnTo>
                    <a:pt x="51442" y="261"/>
                  </a:lnTo>
                  <a:lnTo>
                    <a:pt x="39634" y="33"/>
                  </a:lnTo>
                  <a:lnTo>
                    <a:pt x="32918" y="1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1960879" y="2651575"/>
              <a:ext cx="1623457" cy="1772760"/>
            </a:xfrm>
            <a:custGeom>
              <a:rect b="b" l="l" r="r" t="t"/>
              <a:pathLst>
                <a:path extrusionOk="0" h="34789" w="32024">
                  <a:moveTo>
                    <a:pt x="23973" y="1"/>
                  </a:moveTo>
                  <a:lnTo>
                    <a:pt x="23079" y="66"/>
                  </a:lnTo>
                  <a:lnTo>
                    <a:pt x="22184" y="212"/>
                  </a:lnTo>
                  <a:lnTo>
                    <a:pt x="21257" y="440"/>
                  </a:lnTo>
                  <a:lnTo>
                    <a:pt x="20314" y="765"/>
                  </a:lnTo>
                  <a:lnTo>
                    <a:pt x="18866" y="1399"/>
                  </a:lnTo>
                  <a:lnTo>
                    <a:pt x="16866" y="2586"/>
                  </a:lnTo>
                  <a:lnTo>
                    <a:pt x="14768" y="4180"/>
                  </a:lnTo>
                  <a:lnTo>
                    <a:pt x="13695" y="5140"/>
                  </a:lnTo>
                  <a:lnTo>
                    <a:pt x="13158" y="5660"/>
                  </a:lnTo>
                  <a:lnTo>
                    <a:pt x="12247" y="6782"/>
                  </a:lnTo>
                  <a:lnTo>
                    <a:pt x="11499" y="8019"/>
                  </a:lnTo>
                  <a:lnTo>
                    <a:pt x="10897" y="9320"/>
                  </a:lnTo>
                  <a:lnTo>
                    <a:pt x="10409" y="10702"/>
                  </a:lnTo>
                  <a:lnTo>
                    <a:pt x="10019" y="12101"/>
                  </a:lnTo>
                  <a:lnTo>
                    <a:pt x="9547" y="14231"/>
                  </a:lnTo>
                  <a:lnTo>
                    <a:pt x="9059" y="16996"/>
                  </a:lnTo>
                  <a:lnTo>
                    <a:pt x="8555" y="19517"/>
                  </a:lnTo>
                  <a:lnTo>
                    <a:pt x="8067" y="21094"/>
                  </a:lnTo>
                  <a:lnTo>
                    <a:pt x="7628" y="21989"/>
                  </a:lnTo>
                  <a:lnTo>
                    <a:pt x="7108" y="22721"/>
                  </a:lnTo>
                  <a:lnTo>
                    <a:pt x="6457" y="23257"/>
                  </a:lnTo>
                  <a:lnTo>
                    <a:pt x="6067" y="23436"/>
                  </a:lnTo>
                  <a:lnTo>
                    <a:pt x="5237" y="23794"/>
                  </a:lnTo>
                  <a:lnTo>
                    <a:pt x="3839" y="24591"/>
                  </a:lnTo>
                  <a:lnTo>
                    <a:pt x="2684" y="25437"/>
                  </a:lnTo>
                  <a:lnTo>
                    <a:pt x="1790" y="26331"/>
                  </a:lnTo>
                  <a:lnTo>
                    <a:pt x="1090" y="27258"/>
                  </a:lnTo>
                  <a:lnTo>
                    <a:pt x="602" y="28201"/>
                  </a:lnTo>
                  <a:lnTo>
                    <a:pt x="261" y="29145"/>
                  </a:lnTo>
                  <a:lnTo>
                    <a:pt x="82" y="30072"/>
                  </a:lnTo>
                  <a:lnTo>
                    <a:pt x="1" y="30966"/>
                  </a:lnTo>
                  <a:lnTo>
                    <a:pt x="33" y="31796"/>
                  </a:lnTo>
                  <a:lnTo>
                    <a:pt x="180" y="32918"/>
                  </a:lnTo>
                  <a:lnTo>
                    <a:pt x="667" y="34544"/>
                  </a:lnTo>
                  <a:lnTo>
                    <a:pt x="781" y="34788"/>
                  </a:lnTo>
                  <a:lnTo>
                    <a:pt x="23062" y="34788"/>
                  </a:lnTo>
                  <a:lnTo>
                    <a:pt x="23144" y="34593"/>
                  </a:lnTo>
                  <a:lnTo>
                    <a:pt x="23257" y="34121"/>
                  </a:lnTo>
                  <a:lnTo>
                    <a:pt x="23339" y="33292"/>
                  </a:lnTo>
                  <a:lnTo>
                    <a:pt x="23257" y="31975"/>
                  </a:lnTo>
                  <a:lnTo>
                    <a:pt x="23030" y="30511"/>
                  </a:lnTo>
                  <a:lnTo>
                    <a:pt x="22688" y="29015"/>
                  </a:lnTo>
                  <a:lnTo>
                    <a:pt x="22282" y="27551"/>
                  </a:lnTo>
                  <a:lnTo>
                    <a:pt x="21826" y="26234"/>
                  </a:lnTo>
                  <a:lnTo>
                    <a:pt x="21387" y="25176"/>
                  </a:lnTo>
                  <a:lnTo>
                    <a:pt x="21176" y="24770"/>
                  </a:lnTo>
                  <a:lnTo>
                    <a:pt x="20981" y="24396"/>
                  </a:lnTo>
                  <a:lnTo>
                    <a:pt x="20720" y="23583"/>
                  </a:lnTo>
                  <a:lnTo>
                    <a:pt x="20672" y="22672"/>
                  </a:lnTo>
                  <a:lnTo>
                    <a:pt x="20916" y="21680"/>
                  </a:lnTo>
                  <a:lnTo>
                    <a:pt x="21501" y="20606"/>
                  </a:lnTo>
                  <a:lnTo>
                    <a:pt x="22493" y="19435"/>
                  </a:lnTo>
                  <a:lnTo>
                    <a:pt x="23989" y="18199"/>
                  </a:lnTo>
                  <a:lnTo>
                    <a:pt x="26039" y="16866"/>
                  </a:lnTo>
                  <a:lnTo>
                    <a:pt x="27323" y="16167"/>
                  </a:lnTo>
                  <a:lnTo>
                    <a:pt x="27974" y="15809"/>
                  </a:lnTo>
                  <a:lnTo>
                    <a:pt x="29112" y="14979"/>
                  </a:lnTo>
                  <a:lnTo>
                    <a:pt x="30039" y="14036"/>
                  </a:lnTo>
                  <a:lnTo>
                    <a:pt x="30771" y="13028"/>
                  </a:lnTo>
                  <a:lnTo>
                    <a:pt x="31324" y="11938"/>
                  </a:lnTo>
                  <a:lnTo>
                    <a:pt x="31714" y="10800"/>
                  </a:lnTo>
                  <a:lnTo>
                    <a:pt x="31942" y="9645"/>
                  </a:lnTo>
                  <a:lnTo>
                    <a:pt x="32023" y="8490"/>
                  </a:lnTo>
                  <a:lnTo>
                    <a:pt x="31975" y="7335"/>
                  </a:lnTo>
                  <a:lnTo>
                    <a:pt x="31812" y="6213"/>
                  </a:lnTo>
                  <a:lnTo>
                    <a:pt x="31519" y="5140"/>
                  </a:lnTo>
                  <a:lnTo>
                    <a:pt x="31145" y="4148"/>
                  </a:lnTo>
                  <a:lnTo>
                    <a:pt x="30674" y="3237"/>
                  </a:lnTo>
                  <a:lnTo>
                    <a:pt x="30137" y="2440"/>
                  </a:lnTo>
                  <a:lnTo>
                    <a:pt x="29535" y="1773"/>
                  </a:lnTo>
                  <a:lnTo>
                    <a:pt x="28885" y="1253"/>
                  </a:lnTo>
                  <a:lnTo>
                    <a:pt x="28527" y="1074"/>
                  </a:lnTo>
                  <a:lnTo>
                    <a:pt x="27746" y="700"/>
                  </a:lnTo>
                  <a:lnTo>
                    <a:pt x="26526" y="293"/>
                  </a:lnTo>
                  <a:lnTo>
                    <a:pt x="25681" y="131"/>
                  </a:lnTo>
                  <a:lnTo>
                    <a:pt x="24835" y="17"/>
                  </a:lnTo>
                  <a:lnTo>
                    <a:pt x="23973" y="1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2773020" y="3440516"/>
              <a:ext cx="1297657" cy="983785"/>
            </a:xfrm>
            <a:custGeom>
              <a:rect b="b" l="l" r="r" t="t"/>
              <a:pathLst>
                <a:path extrusionOk="0" h="19306" w="22737">
                  <a:moveTo>
                    <a:pt x="21257" y="0"/>
                  </a:moveTo>
                  <a:lnTo>
                    <a:pt x="20671" y="17"/>
                  </a:lnTo>
                  <a:lnTo>
                    <a:pt x="20004" y="163"/>
                  </a:lnTo>
                  <a:lnTo>
                    <a:pt x="19240" y="440"/>
                  </a:lnTo>
                  <a:lnTo>
                    <a:pt x="18410" y="846"/>
                  </a:lnTo>
                  <a:lnTo>
                    <a:pt x="17955" y="1123"/>
                  </a:lnTo>
                  <a:lnTo>
                    <a:pt x="17500" y="1399"/>
                  </a:lnTo>
                  <a:lnTo>
                    <a:pt x="16687" y="2033"/>
                  </a:lnTo>
                  <a:lnTo>
                    <a:pt x="15613" y="3058"/>
                  </a:lnTo>
                  <a:lnTo>
                    <a:pt x="14410" y="4587"/>
                  </a:lnTo>
                  <a:lnTo>
                    <a:pt x="13385" y="6148"/>
                  </a:lnTo>
                  <a:lnTo>
                    <a:pt x="12442" y="7644"/>
                  </a:lnTo>
                  <a:lnTo>
                    <a:pt x="11466" y="9010"/>
                  </a:lnTo>
                  <a:lnTo>
                    <a:pt x="10669" y="9840"/>
                  </a:lnTo>
                  <a:lnTo>
                    <a:pt x="10067" y="10295"/>
                  </a:lnTo>
                  <a:lnTo>
                    <a:pt x="9417" y="10669"/>
                  </a:lnTo>
                  <a:lnTo>
                    <a:pt x="8701" y="10930"/>
                  </a:lnTo>
                  <a:lnTo>
                    <a:pt x="8311" y="11011"/>
                  </a:lnTo>
                  <a:lnTo>
                    <a:pt x="7904" y="11076"/>
                  </a:lnTo>
                  <a:lnTo>
                    <a:pt x="7107" y="11369"/>
                  </a:lnTo>
                  <a:lnTo>
                    <a:pt x="6327" y="11775"/>
                  </a:lnTo>
                  <a:lnTo>
                    <a:pt x="5579" y="12296"/>
                  </a:lnTo>
                  <a:lnTo>
                    <a:pt x="4473" y="13239"/>
                  </a:lnTo>
                  <a:lnTo>
                    <a:pt x="3139" y="14670"/>
                  </a:lnTo>
                  <a:lnTo>
                    <a:pt x="1984" y="16166"/>
                  </a:lnTo>
                  <a:lnTo>
                    <a:pt x="1057" y="17532"/>
                  </a:lnTo>
                  <a:lnTo>
                    <a:pt x="130" y="19061"/>
                  </a:lnTo>
                  <a:lnTo>
                    <a:pt x="0" y="19305"/>
                  </a:lnTo>
                  <a:lnTo>
                    <a:pt x="12718" y="19305"/>
                  </a:lnTo>
                  <a:lnTo>
                    <a:pt x="12718" y="19208"/>
                  </a:lnTo>
                  <a:lnTo>
                    <a:pt x="12816" y="18248"/>
                  </a:lnTo>
                  <a:lnTo>
                    <a:pt x="13125" y="17061"/>
                  </a:lnTo>
                  <a:lnTo>
                    <a:pt x="13515" y="16118"/>
                  </a:lnTo>
                  <a:lnTo>
                    <a:pt x="14068" y="15109"/>
                  </a:lnTo>
                  <a:lnTo>
                    <a:pt x="14849" y="14036"/>
                  </a:lnTo>
                  <a:lnTo>
                    <a:pt x="15337" y="13499"/>
                  </a:lnTo>
                  <a:lnTo>
                    <a:pt x="15808" y="12979"/>
                  </a:lnTo>
                  <a:lnTo>
                    <a:pt x="16491" y="12084"/>
                  </a:lnTo>
                  <a:lnTo>
                    <a:pt x="17109" y="10897"/>
                  </a:lnTo>
                  <a:lnTo>
                    <a:pt x="17565" y="9726"/>
                  </a:lnTo>
                  <a:lnTo>
                    <a:pt x="18020" y="8832"/>
                  </a:lnTo>
                  <a:lnTo>
                    <a:pt x="18703" y="7791"/>
                  </a:lnTo>
                  <a:lnTo>
                    <a:pt x="19744" y="6522"/>
                  </a:lnTo>
                  <a:lnTo>
                    <a:pt x="20460" y="5758"/>
                  </a:lnTo>
                  <a:lnTo>
                    <a:pt x="20834" y="5367"/>
                  </a:lnTo>
                  <a:lnTo>
                    <a:pt x="21452" y="4619"/>
                  </a:lnTo>
                  <a:lnTo>
                    <a:pt x="21956" y="3887"/>
                  </a:lnTo>
                  <a:lnTo>
                    <a:pt x="22330" y="3188"/>
                  </a:lnTo>
                  <a:lnTo>
                    <a:pt x="22574" y="2538"/>
                  </a:lnTo>
                  <a:lnTo>
                    <a:pt x="22720" y="1952"/>
                  </a:lnTo>
                  <a:lnTo>
                    <a:pt x="22737" y="1415"/>
                  </a:lnTo>
                  <a:lnTo>
                    <a:pt x="22639" y="960"/>
                  </a:lnTo>
                  <a:lnTo>
                    <a:pt x="22444" y="586"/>
                  </a:lnTo>
                  <a:lnTo>
                    <a:pt x="22151" y="293"/>
                  </a:lnTo>
                  <a:lnTo>
                    <a:pt x="21761" y="98"/>
                  </a:lnTo>
                  <a:lnTo>
                    <a:pt x="21257" y="0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2434110" y="3949369"/>
              <a:ext cx="653053" cy="474924"/>
            </a:xfrm>
            <a:custGeom>
              <a:rect b="b" l="l" r="r" t="t"/>
              <a:pathLst>
                <a:path extrusionOk="0" h="9320" w="12882">
                  <a:moveTo>
                    <a:pt x="12101" y="0"/>
                  </a:moveTo>
                  <a:lnTo>
                    <a:pt x="11190" y="98"/>
                  </a:lnTo>
                  <a:lnTo>
                    <a:pt x="10166" y="407"/>
                  </a:lnTo>
                  <a:lnTo>
                    <a:pt x="9434" y="765"/>
                  </a:lnTo>
                  <a:lnTo>
                    <a:pt x="8702" y="1301"/>
                  </a:lnTo>
                  <a:lnTo>
                    <a:pt x="8035" y="2033"/>
                  </a:lnTo>
                  <a:lnTo>
                    <a:pt x="7759" y="2505"/>
                  </a:lnTo>
                  <a:lnTo>
                    <a:pt x="7238" y="3416"/>
                  </a:lnTo>
                  <a:lnTo>
                    <a:pt x="6506" y="4782"/>
                  </a:lnTo>
                  <a:lnTo>
                    <a:pt x="6018" y="5432"/>
                  </a:lnTo>
                  <a:lnTo>
                    <a:pt x="5628" y="5741"/>
                  </a:lnTo>
                  <a:lnTo>
                    <a:pt x="5156" y="5953"/>
                  </a:lnTo>
                  <a:lnTo>
                    <a:pt x="4571" y="6067"/>
                  </a:lnTo>
                  <a:lnTo>
                    <a:pt x="4213" y="6083"/>
                  </a:lnTo>
                  <a:lnTo>
                    <a:pt x="3465" y="6132"/>
                  </a:lnTo>
                  <a:lnTo>
                    <a:pt x="2375" y="6392"/>
                  </a:lnTo>
                  <a:lnTo>
                    <a:pt x="1709" y="6652"/>
                  </a:lnTo>
                  <a:lnTo>
                    <a:pt x="1123" y="7026"/>
                  </a:lnTo>
                  <a:lnTo>
                    <a:pt x="635" y="7514"/>
                  </a:lnTo>
                  <a:lnTo>
                    <a:pt x="261" y="8132"/>
                  </a:lnTo>
                  <a:lnTo>
                    <a:pt x="50" y="8880"/>
                  </a:lnTo>
                  <a:lnTo>
                    <a:pt x="1" y="9319"/>
                  </a:lnTo>
                  <a:lnTo>
                    <a:pt x="6685" y="9319"/>
                  </a:lnTo>
                  <a:lnTo>
                    <a:pt x="7010" y="8717"/>
                  </a:lnTo>
                  <a:lnTo>
                    <a:pt x="8881" y="6018"/>
                  </a:lnTo>
                  <a:lnTo>
                    <a:pt x="9857" y="4798"/>
                  </a:lnTo>
                  <a:lnTo>
                    <a:pt x="10979" y="3562"/>
                  </a:lnTo>
                  <a:lnTo>
                    <a:pt x="12215" y="2407"/>
                  </a:lnTo>
                  <a:lnTo>
                    <a:pt x="12882" y="1887"/>
                  </a:lnTo>
                  <a:lnTo>
                    <a:pt x="12182" y="16"/>
                  </a:lnTo>
                  <a:lnTo>
                    <a:pt x="12101" y="0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2188367" y="2044585"/>
              <a:ext cx="853579" cy="592263"/>
            </a:xfrm>
            <a:custGeom>
              <a:rect b="b" l="l" r="r" t="t"/>
              <a:pathLst>
                <a:path extrusionOk="0" h="26461" w="38136">
                  <a:moveTo>
                    <a:pt x="1" y="1"/>
                  </a:moveTo>
                  <a:lnTo>
                    <a:pt x="1" y="26460"/>
                  </a:lnTo>
                  <a:lnTo>
                    <a:pt x="38135" y="26460"/>
                  </a:lnTo>
                  <a:lnTo>
                    <a:pt x="38135" y="9664"/>
                  </a:lnTo>
                  <a:lnTo>
                    <a:pt x="38105" y="8658"/>
                  </a:lnTo>
                  <a:lnTo>
                    <a:pt x="37739" y="6768"/>
                  </a:lnTo>
                  <a:lnTo>
                    <a:pt x="37038" y="5061"/>
                  </a:lnTo>
                  <a:lnTo>
                    <a:pt x="36001" y="3506"/>
                  </a:lnTo>
                  <a:lnTo>
                    <a:pt x="34752" y="2196"/>
                  </a:lnTo>
                  <a:lnTo>
                    <a:pt x="33258" y="1159"/>
                  </a:lnTo>
                  <a:lnTo>
                    <a:pt x="31581" y="428"/>
                  </a:lnTo>
                  <a:lnTo>
                    <a:pt x="29752" y="31"/>
                  </a:lnTo>
                  <a:lnTo>
                    <a:pt x="287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1933880" y="2044585"/>
              <a:ext cx="468063" cy="592263"/>
            </a:xfrm>
            <a:custGeom>
              <a:rect b="b" l="l" r="r" t="t"/>
              <a:pathLst>
                <a:path extrusionOk="0" h="26461" w="20912">
                  <a:moveTo>
                    <a:pt x="10456" y="1"/>
                  </a:moveTo>
                  <a:lnTo>
                    <a:pt x="9389" y="31"/>
                  </a:lnTo>
                  <a:lnTo>
                    <a:pt x="7347" y="428"/>
                  </a:lnTo>
                  <a:lnTo>
                    <a:pt x="5457" y="1159"/>
                  </a:lnTo>
                  <a:lnTo>
                    <a:pt x="3780" y="2196"/>
                  </a:lnTo>
                  <a:lnTo>
                    <a:pt x="2378" y="3506"/>
                  </a:lnTo>
                  <a:lnTo>
                    <a:pt x="1250" y="5061"/>
                  </a:lnTo>
                  <a:lnTo>
                    <a:pt x="458" y="6768"/>
                  </a:lnTo>
                  <a:lnTo>
                    <a:pt x="31" y="8658"/>
                  </a:lnTo>
                  <a:lnTo>
                    <a:pt x="0" y="9664"/>
                  </a:lnTo>
                  <a:lnTo>
                    <a:pt x="0" y="26460"/>
                  </a:lnTo>
                  <a:lnTo>
                    <a:pt x="20912" y="26460"/>
                  </a:lnTo>
                  <a:lnTo>
                    <a:pt x="20912" y="9664"/>
                  </a:lnTo>
                  <a:lnTo>
                    <a:pt x="20882" y="8658"/>
                  </a:lnTo>
                  <a:lnTo>
                    <a:pt x="20455" y="6768"/>
                  </a:lnTo>
                  <a:lnTo>
                    <a:pt x="19662" y="5061"/>
                  </a:lnTo>
                  <a:lnTo>
                    <a:pt x="18534" y="3506"/>
                  </a:lnTo>
                  <a:lnTo>
                    <a:pt x="17132" y="2196"/>
                  </a:lnTo>
                  <a:lnTo>
                    <a:pt x="15456" y="1159"/>
                  </a:lnTo>
                  <a:lnTo>
                    <a:pt x="13566" y="428"/>
                  </a:lnTo>
                  <a:lnTo>
                    <a:pt x="11523" y="31"/>
                  </a:lnTo>
                  <a:lnTo>
                    <a:pt x="10456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2476986" y="2234275"/>
              <a:ext cx="53226" cy="53226"/>
            </a:xfrm>
            <a:custGeom>
              <a:rect b="b" l="l" r="r" t="t"/>
              <a:pathLst>
                <a:path extrusionOk="0" h="2378" w="2378">
                  <a:moveTo>
                    <a:pt x="945" y="0"/>
                  </a:moveTo>
                  <a:lnTo>
                    <a:pt x="518" y="183"/>
                  </a:lnTo>
                  <a:lnTo>
                    <a:pt x="183" y="518"/>
                  </a:lnTo>
                  <a:lnTo>
                    <a:pt x="0" y="945"/>
                  </a:lnTo>
                  <a:lnTo>
                    <a:pt x="0" y="1189"/>
                  </a:lnTo>
                  <a:lnTo>
                    <a:pt x="0" y="1433"/>
                  </a:lnTo>
                  <a:lnTo>
                    <a:pt x="183" y="1860"/>
                  </a:lnTo>
                  <a:lnTo>
                    <a:pt x="518" y="2164"/>
                  </a:lnTo>
                  <a:lnTo>
                    <a:pt x="945" y="2347"/>
                  </a:lnTo>
                  <a:lnTo>
                    <a:pt x="1189" y="2378"/>
                  </a:lnTo>
                  <a:lnTo>
                    <a:pt x="1433" y="2347"/>
                  </a:lnTo>
                  <a:lnTo>
                    <a:pt x="1860" y="2164"/>
                  </a:lnTo>
                  <a:lnTo>
                    <a:pt x="2164" y="1860"/>
                  </a:lnTo>
                  <a:lnTo>
                    <a:pt x="2347" y="1433"/>
                  </a:lnTo>
                  <a:lnTo>
                    <a:pt x="2378" y="1189"/>
                  </a:lnTo>
                  <a:lnTo>
                    <a:pt x="2347" y="945"/>
                  </a:lnTo>
                  <a:lnTo>
                    <a:pt x="2164" y="518"/>
                  </a:lnTo>
                  <a:lnTo>
                    <a:pt x="1860" y="183"/>
                  </a:lnTo>
                  <a:lnTo>
                    <a:pt x="1433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2491982" y="2249271"/>
              <a:ext cx="22539" cy="22539"/>
            </a:xfrm>
            <a:custGeom>
              <a:rect b="b" l="l" r="r" t="t"/>
              <a:pathLst>
                <a:path extrusionOk="0" h="1007" w="1007">
                  <a:moveTo>
                    <a:pt x="519" y="1"/>
                  </a:moveTo>
                  <a:lnTo>
                    <a:pt x="336" y="31"/>
                  </a:lnTo>
                  <a:lnTo>
                    <a:pt x="92" y="184"/>
                  </a:lnTo>
                  <a:lnTo>
                    <a:pt x="1" y="458"/>
                  </a:lnTo>
                  <a:lnTo>
                    <a:pt x="31" y="732"/>
                  </a:lnTo>
                  <a:lnTo>
                    <a:pt x="153" y="854"/>
                  </a:lnTo>
                  <a:lnTo>
                    <a:pt x="275" y="976"/>
                  </a:lnTo>
                  <a:lnTo>
                    <a:pt x="550" y="1007"/>
                  </a:lnTo>
                  <a:lnTo>
                    <a:pt x="824" y="915"/>
                  </a:lnTo>
                  <a:lnTo>
                    <a:pt x="1007" y="671"/>
                  </a:lnTo>
                  <a:lnTo>
                    <a:pt x="1007" y="519"/>
                  </a:lnTo>
                  <a:lnTo>
                    <a:pt x="976" y="306"/>
                  </a:lnTo>
                  <a:lnTo>
                    <a:pt x="702" y="31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2497443" y="1937464"/>
              <a:ext cx="51883" cy="309102"/>
            </a:xfrm>
            <a:custGeom>
              <a:rect b="b" l="l" r="r" t="t"/>
              <a:pathLst>
                <a:path extrusionOk="0" h="13810" w="2318">
                  <a:moveTo>
                    <a:pt x="1616" y="1"/>
                  </a:moveTo>
                  <a:lnTo>
                    <a:pt x="1" y="13718"/>
                  </a:lnTo>
                  <a:lnTo>
                    <a:pt x="732" y="13810"/>
                  </a:lnTo>
                  <a:lnTo>
                    <a:pt x="2317" y="92"/>
                  </a:lnTo>
                  <a:lnTo>
                    <a:pt x="1616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2524727" y="1937464"/>
              <a:ext cx="94186" cy="76459"/>
            </a:xfrm>
            <a:custGeom>
              <a:rect b="b" l="l" r="r" t="t"/>
              <a:pathLst>
                <a:path extrusionOk="0" h="3416" w="4208">
                  <a:moveTo>
                    <a:pt x="397" y="1"/>
                  </a:moveTo>
                  <a:lnTo>
                    <a:pt x="1" y="3415"/>
                  </a:lnTo>
                  <a:lnTo>
                    <a:pt x="3689" y="2592"/>
                  </a:lnTo>
                  <a:lnTo>
                    <a:pt x="3354" y="1647"/>
                  </a:lnTo>
                  <a:lnTo>
                    <a:pt x="4208" y="458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2388956" y="2636819"/>
              <a:ext cx="652987" cy="19809"/>
            </a:xfrm>
            <a:custGeom>
              <a:rect b="b" l="l" r="r" t="t"/>
              <a:pathLst>
                <a:path extrusionOk="0" h="885" w="29174">
                  <a:moveTo>
                    <a:pt x="1" y="0"/>
                  </a:moveTo>
                  <a:lnTo>
                    <a:pt x="1" y="884"/>
                  </a:lnTo>
                  <a:lnTo>
                    <a:pt x="29173" y="884"/>
                  </a:lnTo>
                  <a:lnTo>
                    <a:pt x="291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2541805" y="2636819"/>
              <a:ext cx="66879" cy="1876303"/>
            </a:xfrm>
            <a:custGeom>
              <a:rect b="b" l="l" r="r" t="t"/>
              <a:pathLst>
                <a:path extrusionOk="0" h="83829" w="2988">
                  <a:moveTo>
                    <a:pt x="0" y="0"/>
                  </a:moveTo>
                  <a:lnTo>
                    <a:pt x="0" y="83829"/>
                  </a:lnTo>
                  <a:lnTo>
                    <a:pt x="2987" y="83829"/>
                  </a:lnTo>
                  <a:lnTo>
                    <a:pt x="2987" y="0"/>
                  </a:lnTo>
                  <a:close/>
                </a:path>
              </a:pathLst>
            </a:custGeom>
            <a:solidFill>
              <a:srgbClr val="DE8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2502233" y="2636819"/>
              <a:ext cx="39595" cy="1876303"/>
            </a:xfrm>
            <a:custGeom>
              <a:rect b="b" l="l" r="r" t="t"/>
              <a:pathLst>
                <a:path extrusionOk="0" h="83829" w="1769">
                  <a:moveTo>
                    <a:pt x="0" y="0"/>
                  </a:moveTo>
                  <a:lnTo>
                    <a:pt x="0" y="83829"/>
                  </a:lnTo>
                  <a:lnTo>
                    <a:pt x="1768" y="83829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2541805" y="2656605"/>
              <a:ext cx="66879" cy="67573"/>
            </a:xfrm>
            <a:custGeom>
              <a:rect b="b" l="l" r="r" t="t"/>
              <a:pathLst>
                <a:path extrusionOk="0" h="3019" w="2988">
                  <a:moveTo>
                    <a:pt x="0" y="0"/>
                  </a:moveTo>
                  <a:lnTo>
                    <a:pt x="0" y="1037"/>
                  </a:lnTo>
                  <a:lnTo>
                    <a:pt x="2987" y="3018"/>
                  </a:lnTo>
                  <a:lnTo>
                    <a:pt x="2987" y="0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1947534" y="2058238"/>
              <a:ext cx="230629" cy="564957"/>
            </a:xfrm>
            <a:custGeom>
              <a:rect b="b" l="l" r="r" t="t"/>
              <a:pathLst>
                <a:path extrusionOk="0" h="25241" w="10304">
                  <a:moveTo>
                    <a:pt x="9846" y="0"/>
                  </a:moveTo>
                  <a:lnTo>
                    <a:pt x="8840" y="31"/>
                  </a:lnTo>
                  <a:lnTo>
                    <a:pt x="6920" y="397"/>
                  </a:lnTo>
                  <a:lnTo>
                    <a:pt x="5152" y="1098"/>
                  </a:lnTo>
                  <a:lnTo>
                    <a:pt x="3567" y="2104"/>
                  </a:lnTo>
                  <a:lnTo>
                    <a:pt x="2225" y="3354"/>
                  </a:lnTo>
                  <a:lnTo>
                    <a:pt x="1159" y="4817"/>
                  </a:lnTo>
                  <a:lnTo>
                    <a:pt x="427" y="6463"/>
                  </a:lnTo>
                  <a:lnTo>
                    <a:pt x="31" y="8261"/>
                  </a:lnTo>
                  <a:lnTo>
                    <a:pt x="0" y="9206"/>
                  </a:lnTo>
                  <a:lnTo>
                    <a:pt x="0" y="25241"/>
                  </a:lnTo>
                  <a:lnTo>
                    <a:pt x="884" y="25241"/>
                  </a:lnTo>
                  <a:lnTo>
                    <a:pt x="884" y="9206"/>
                  </a:lnTo>
                  <a:lnTo>
                    <a:pt x="915" y="8292"/>
                  </a:lnTo>
                  <a:lnTo>
                    <a:pt x="1311" y="6554"/>
                  </a:lnTo>
                  <a:lnTo>
                    <a:pt x="2012" y="4939"/>
                  </a:lnTo>
                  <a:lnTo>
                    <a:pt x="3018" y="3476"/>
                  </a:lnTo>
                  <a:lnTo>
                    <a:pt x="4298" y="2256"/>
                  </a:lnTo>
                  <a:lnTo>
                    <a:pt x="5792" y="1250"/>
                  </a:lnTo>
                  <a:lnTo>
                    <a:pt x="7469" y="519"/>
                  </a:lnTo>
                  <a:lnTo>
                    <a:pt x="9328" y="92"/>
                  </a:lnTo>
                  <a:lnTo>
                    <a:pt x="10304" y="31"/>
                  </a:lnTo>
                  <a:lnTo>
                    <a:pt x="10090" y="31"/>
                  </a:lnTo>
                  <a:lnTo>
                    <a:pt x="98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1947534" y="2606782"/>
              <a:ext cx="441450" cy="555422"/>
            </a:xfrm>
            <a:custGeom>
              <a:rect b="b" l="l" r="r" t="t"/>
              <a:pathLst>
                <a:path extrusionOk="0" h="24815" w="19723">
                  <a:moveTo>
                    <a:pt x="0" y="1"/>
                  </a:moveTo>
                  <a:lnTo>
                    <a:pt x="0" y="15761"/>
                  </a:lnTo>
                  <a:lnTo>
                    <a:pt x="31" y="16675"/>
                  </a:lnTo>
                  <a:lnTo>
                    <a:pt x="427" y="18443"/>
                  </a:lnTo>
                  <a:lnTo>
                    <a:pt x="1159" y="20089"/>
                  </a:lnTo>
                  <a:lnTo>
                    <a:pt x="2225" y="21522"/>
                  </a:lnTo>
                  <a:lnTo>
                    <a:pt x="3567" y="22741"/>
                  </a:lnTo>
                  <a:lnTo>
                    <a:pt x="5152" y="23717"/>
                  </a:lnTo>
                  <a:lnTo>
                    <a:pt x="6920" y="24418"/>
                  </a:lnTo>
                  <a:lnTo>
                    <a:pt x="8840" y="24784"/>
                  </a:lnTo>
                  <a:lnTo>
                    <a:pt x="9846" y="24814"/>
                  </a:lnTo>
                  <a:lnTo>
                    <a:pt x="10852" y="24784"/>
                  </a:lnTo>
                  <a:lnTo>
                    <a:pt x="12773" y="24418"/>
                  </a:lnTo>
                  <a:lnTo>
                    <a:pt x="14541" y="23717"/>
                  </a:lnTo>
                  <a:lnTo>
                    <a:pt x="16126" y="22741"/>
                  </a:lnTo>
                  <a:lnTo>
                    <a:pt x="17467" y="21522"/>
                  </a:lnTo>
                  <a:lnTo>
                    <a:pt x="18534" y="20089"/>
                  </a:lnTo>
                  <a:lnTo>
                    <a:pt x="19266" y="18443"/>
                  </a:lnTo>
                  <a:lnTo>
                    <a:pt x="19662" y="16675"/>
                  </a:lnTo>
                  <a:lnTo>
                    <a:pt x="19723" y="15761"/>
                  </a:lnTo>
                  <a:lnTo>
                    <a:pt x="19723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1947534" y="2606782"/>
              <a:ext cx="441450" cy="512425"/>
            </a:xfrm>
            <a:custGeom>
              <a:rect b="b" l="l" r="r" t="t"/>
              <a:pathLst>
                <a:path extrusionOk="0" h="22894" w="19723">
                  <a:moveTo>
                    <a:pt x="0" y="1"/>
                  </a:moveTo>
                  <a:lnTo>
                    <a:pt x="0" y="15761"/>
                  </a:lnTo>
                  <a:lnTo>
                    <a:pt x="61" y="16828"/>
                  </a:lnTo>
                  <a:lnTo>
                    <a:pt x="579" y="18839"/>
                  </a:lnTo>
                  <a:lnTo>
                    <a:pt x="1555" y="20699"/>
                  </a:lnTo>
                  <a:lnTo>
                    <a:pt x="2957" y="22254"/>
                  </a:lnTo>
                  <a:lnTo>
                    <a:pt x="3811" y="22894"/>
                  </a:lnTo>
                  <a:lnTo>
                    <a:pt x="3902" y="21187"/>
                  </a:lnTo>
                  <a:lnTo>
                    <a:pt x="4359" y="18047"/>
                  </a:lnTo>
                  <a:lnTo>
                    <a:pt x="5060" y="15242"/>
                  </a:lnTo>
                  <a:lnTo>
                    <a:pt x="6036" y="12682"/>
                  </a:lnTo>
                  <a:lnTo>
                    <a:pt x="7164" y="10426"/>
                  </a:lnTo>
                  <a:lnTo>
                    <a:pt x="8444" y="8445"/>
                  </a:lnTo>
                  <a:lnTo>
                    <a:pt x="9846" y="6677"/>
                  </a:lnTo>
                  <a:lnTo>
                    <a:pt x="11279" y="5183"/>
                  </a:lnTo>
                  <a:lnTo>
                    <a:pt x="13474" y="3324"/>
                  </a:lnTo>
                  <a:lnTo>
                    <a:pt x="16187" y="1556"/>
                  </a:lnTo>
                  <a:lnTo>
                    <a:pt x="19235" y="123"/>
                  </a:lnTo>
                  <a:lnTo>
                    <a:pt x="19723" y="1"/>
                  </a:lnTo>
                  <a:close/>
                </a:path>
              </a:pathLst>
            </a:custGeom>
            <a:solidFill>
              <a:srgbClr val="171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2174736" y="2606782"/>
              <a:ext cx="227205" cy="554728"/>
            </a:xfrm>
            <a:custGeom>
              <a:rect b="b" l="l" r="r" t="t"/>
              <a:pathLst>
                <a:path extrusionOk="0" h="24784" w="10151">
                  <a:moveTo>
                    <a:pt x="9572" y="1"/>
                  </a:moveTo>
                  <a:lnTo>
                    <a:pt x="9572" y="15761"/>
                  </a:lnTo>
                  <a:lnTo>
                    <a:pt x="9511" y="16675"/>
                  </a:lnTo>
                  <a:lnTo>
                    <a:pt x="9145" y="18413"/>
                  </a:lnTo>
                  <a:lnTo>
                    <a:pt x="8413" y="19998"/>
                  </a:lnTo>
                  <a:lnTo>
                    <a:pt x="7408" y="21431"/>
                  </a:lnTo>
                  <a:lnTo>
                    <a:pt x="6097" y="22650"/>
                  </a:lnTo>
                  <a:lnTo>
                    <a:pt x="4573" y="23625"/>
                  </a:lnTo>
                  <a:lnTo>
                    <a:pt x="2866" y="24326"/>
                  </a:lnTo>
                  <a:lnTo>
                    <a:pt x="976" y="24723"/>
                  </a:lnTo>
                  <a:lnTo>
                    <a:pt x="0" y="24784"/>
                  </a:lnTo>
                  <a:lnTo>
                    <a:pt x="305" y="24784"/>
                  </a:lnTo>
                  <a:lnTo>
                    <a:pt x="1311" y="24753"/>
                  </a:lnTo>
                  <a:lnTo>
                    <a:pt x="3231" y="24387"/>
                  </a:lnTo>
                  <a:lnTo>
                    <a:pt x="4999" y="23717"/>
                  </a:lnTo>
                  <a:lnTo>
                    <a:pt x="6584" y="22741"/>
                  </a:lnTo>
                  <a:lnTo>
                    <a:pt x="7926" y="21522"/>
                  </a:lnTo>
                  <a:lnTo>
                    <a:pt x="8993" y="20059"/>
                  </a:lnTo>
                  <a:lnTo>
                    <a:pt x="9724" y="18443"/>
                  </a:lnTo>
                  <a:lnTo>
                    <a:pt x="10121" y="16675"/>
                  </a:lnTo>
                  <a:lnTo>
                    <a:pt x="10151" y="15730"/>
                  </a:lnTo>
                  <a:lnTo>
                    <a:pt x="101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1961858" y="2315455"/>
              <a:ext cx="426454" cy="283183"/>
            </a:xfrm>
            <a:custGeom>
              <a:rect b="b" l="l" r="r" t="t"/>
              <a:pathLst>
                <a:path extrusionOk="0" h="12652" w="19053">
                  <a:moveTo>
                    <a:pt x="0" y="1"/>
                  </a:moveTo>
                  <a:lnTo>
                    <a:pt x="0" y="12651"/>
                  </a:lnTo>
                  <a:lnTo>
                    <a:pt x="19052" y="12651"/>
                  </a:lnTo>
                  <a:lnTo>
                    <a:pt x="19052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1961858" y="2586997"/>
              <a:ext cx="268836" cy="4812"/>
            </a:xfrm>
            <a:custGeom>
              <a:rect b="b" l="l" r="r" t="t"/>
              <a:pathLst>
                <a:path extrusionOk="0" h="215" w="12011">
                  <a:moveTo>
                    <a:pt x="0" y="1"/>
                  </a:moveTo>
                  <a:lnTo>
                    <a:pt x="0" y="214"/>
                  </a:lnTo>
                  <a:lnTo>
                    <a:pt x="12011" y="214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2230669" y="2315455"/>
              <a:ext cx="49823" cy="271567"/>
            </a:xfrm>
            <a:custGeom>
              <a:rect b="b" l="l" r="r" t="t"/>
              <a:pathLst>
                <a:path extrusionOk="0" h="12133" w="2226">
                  <a:moveTo>
                    <a:pt x="1" y="1"/>
                  </a:moveTo>
                  <a:lnTo>
                    <a:pt x="1" y="12133"/>
                  </a:lnTo>
                  <a:lnTo>
                    <a:pt x="336" y="11767"/>
                  </a:lnTo>
                  <a:lnTo>
                    <a:pt x="915" y="10395"/>
                  </a:lnTo>
                  <a:lnTo>
                    <a:pt x="1555" y="7591"/>
                  </a:lnTo>
                  <a:lnTo>
                    <a:pt x="2165" y="1311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2356211" y="2315455"/>
              <a:ext cx="32097" cy="283183"/>
            </a:xfrm>
            <a:custGeom>
              <a:rect b="b" l="l" r="r" t="t"/>
              <a:pathLst>
                <a:path extrusionOk="0" h="12652" w="1434">
                  <a:moveTo>
                    <a:pt x="1007" y="1"/>
                  </a:moveTo>
                  <a:lnTo>
                    <a:pt x="1" y="12651"/>
                  </a:lnTo>
                  <a:lnTo>
                    <a:pt x="1433" y="12651"/>
                  </a:lnTo>
                  <a:lnTo>
                    <a:pt x="1433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2420359" y="2532887"/>
              <a:ext cx="602470" cy="113972"/>
            </a:xfrm>
            <a:custGeom>
              <a:rect b="b" l="l" r="r" t="t"/>
              <a:pathLst>
                <a:path extrusionOk="0" h="5092" w="26917">
                  <a:moveTo>
                    <a:pt x="0" y="1"/>
                  </a:moveTo>
                  <a:lnTo>
                    <a:pt x="0" y="5091"/>
                  </a:lnTo>
                  <a:lnTo>
                    <a:pt x="26917" y="5091"/>
                  </a:lnTo>
                  <a:lnTo>
                    <a:pt x="26917" y="3506"/>
                  </a:lnTo>
                  <a:lnTo>
                    <a:pt x="26886" y="2866"/>
                  </a:lnTo>
                  <a:lnTo>
                    <a:pt x="26612" y="1860"/>
                  </a:lnTo>
                  <a:lnTo>
                    <a:pt x="26124" y="1129"/>
                  </a:lnTo>
                  <a:lnTo>
                    <a:pt x="25545" y="610"/>
                  </a:lnTo>
                  <a:lnTo>
                    <a:pt x="24600" y="153"/>
                  </a:lnTo>
                  <a:lnTo>
                    <a:pt x="236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2796962" y="2070526"/>
              <a:ext cx="204039" cy="141927"/>
            </a:xfrm>
            <a:custGeom>
              <a:rect b="b" l="l" r="r" t="t"/>
              <a:pathLst>
                <a:path extrusionOk="0" h="6341" w="9116">
                  <a:moveTo>
                    <a:pt x="1" y="0"/>
                  </a:moveTo>
                  <a:lnTo>
                    <a:pt x="1555" y="153"/>
                  </a:lnTo>
                  <a:lnTo>
                    <a:pt x="2958" y="457"/>
                  </a:lnTo>
                  <a:lnTo>
                    <a:pt x="4543" y="1067"/>
                  </a:lnTo>
                  <a:lnTo>
                    <a:pt x="6128" y="1982"/>
                  </a:lnTo>
                  <a:lnTo>
                    <a:pt x="7561" y="3323"/>
                  </a:lnTo>
                  <a:lnTo>
                    <a:pt x="8445" y="4664"/>
                  </a:lnTo>
                  <a:lnTo>
                    <a:pt x="8932" y="5731"/>
                  </a:lnTo>
                  <a:lnTo>
                    <a:pt x="9115" y="6341"/>
                  </a:lnTo>
                  <a:lnTo>
                    <a:pt x="9085" y="6127"/>
                  </a:lnTo>
                  <a:lnTo>
                    <a:pt x="8780" y="4847"/>
                  </a:lnTo>
                  <a:lnTo>
                    <a:pt x="8262" y="3719"/>
                  </a:lnTo>
                  <a:lnTo>
                    <a:pt x="7378" y="2530"/>
                  </a:lnTo>
                  <a:lnTo>
                    <a:pt x="5976" y="1402"/>
                  </a:lnTo>
                  <a:lnTo>
                    <a:pt x="4025" y="518"/>
                  </a:lnTo>
                  <a:lnTo>
                    <a:pt x="2104" y="122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1903586" y="1034569"/>
              <a:ext cx="20664" cy="21445"/>
            </a:xfrm>
            <a:custGeom>
              <a:rect b="b" l="l" r="r" t="t"/>
              <a:pathLst>
                <a:path extrusionOk="0" h="824" w="794">
                  <a:moveTo>
                    <a:pt x="366" y="0"/>
                  </a:moveTo>
                  <a:lnTo>
                    <a:pt x="214" y="31"/>
                  </a:lnTo>
                  <a:lnTo>
                    <a:pt x="1" y="183"/>
                  </a:lnTo>
                  <a:lnTo>
                    <a:pt x="1" y="640"/>
                  </a:lnTo>
                  <a:lnTo>
                    <a:pt x="214" y="793"/>
                  </a:lnTo>
                  <a:lnTo>
                    <a:pt x="488" y="823"/>
                  </a:lnTo>
                  <a:lnTo>
                    <a:pt x="793" y="488"/>
                  </a:lnTo>
                  <a:lnTo>
                    <a:pt x="732" y="244"/>
                  </a:lnTo>
                  <a:lnTo>
                    <a:pt x="641" y="92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9" name="Google Shape;209;p27"/>
            <p:cNvGrpSpPr/>
            <p:nvPr/>
          </p:nvGrpSpPr>
          <p:grpSpPr>
            <a:xfrm>
              <a:off x="1750302" y="1433604"/>
              <a:ext cx="691925" cy="595011"/>
              <a:chOff x="1635727" y="1501503"/>
              <a:chExt cx="457834" cy="393708"/>
            </a:xfrm>
          </p:grpSpPr>
          <p:sp>
            <p:nvSpPr>
              <p:cNvPr id="210" name="Google Shape;210;p27"/>
              <p:cNvSpPr/>
              <p:nvPr/>
            </p:nvSpPr>
            <p:spPr>
              <a:xfrm>
                <a:off x="1635727" y="1501503"/>
                <a:ext cx="457834" cy="393708"/>
              </a:xfrm>
              <a:custGeom>
                <a:rect b="b" l="l" r="r" t="t"/>
                <a:pathLst>
                  <a:path extrusionOk="0" h="17590" w="20455">
                    <a:moveTo>
                      <a:pt x="15669" y="0"/>
                    </a:moveTo>
                    <a:lnTo>
                      <a:pt x="0" y="7194"/>
                    </a:lnTo>
                    <a:lnTo>
                      <a:pt x="4786" y="17589"/>
                    </a:lnTo>
                    <a:lnTo>
                      <a:pt x="20455" y="10395"/>
                    </a:lnTo>
                    <a:lnTo>
                      <a:pt x="15669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27"/>
              <p:cNvSpPr/>
              <p:nvPr/>
            </p:nvSpPr>
            <p:spPr>
              <a:xfrm>
                <a:off x="1635726" y="1663192"/>
                <a:ext cx="226533" cy="47115"/>
              </a:xfrm>
              <a:custGeom>
                <a:rect b="b" l="l" r="r" t="t"/>
                <a:pathLst>
                  <a:path extrusionOk="0" h="2105" w="10121">
                    <a:moveTo>
                      <a:pt x="0" y="1"/>
                    </a:moveTo>
                    <a:lnTo>
                      <a:pt x="610" y="1281"/>
                    </a:lnTo>
                    <a:lnTo>
                      <a:pt x="1372" y="1586"/>
                    </a:lnTo>
                    <a:lnTo>
                      <a:pt x="2988" y="1952"/>
                    </a:lnTo>
                    <a:lnTo>
                      <a:pt x="4603" y="2104"/>
                    </a:lnTo>
                    <a:lnTo>
                      <a:pt x="6158" y="2043"/>
                    </a:lnTo>
                    <a:lnTo>
                      <a:pt x="9450" y="1586"/>
                    </a:lnTo>
                    <a:lnTo>
                      <a:pt x="10121" y="1373"/>
                    </a:lnTo>
                    <a:lnTo>
                      <a:pt x="10121" y="1373"/>
                    </a:lnTo>
                    <a:lnTo>
                      <a:pt x="8840" y="1525"/>
                    </a:lnTo>
                    <a:lnTo>
                      <a:pt x="6249" y="1494"/>
                    </a:lnTo>
                    <a:lnTo>
                      <a:pt x="3689" y="1159"/>
                    </a:lnTo>
                    <a:lnTo>
                      <a:pt x="1220" y="45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CDEE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27"/>
              <p:cNvSpPr/>
              <p:nvPr/>
            </p:nvSpPr>
            <p:spPr>
              <a:xfrm>
                <a:off x="1862235" y="1501503"/>
                <a:ext cx="137160" cy="192422"/>
              </a:xfrm>
              <a:custGeom>
                <a:rect b="b" l="l" r="r" t="t"/>
                <a:pathLst>
                  <a:path extrusionOk="0" h="8597" w="6128">
                    <a:moveTo>
                      <a:pt x="5549" y="0"/>
                    </a:moveTo>
                    <a:lnTo>
                      <a:pt x="5122" y="1250"/>
                    </a:lnTo>
                    <a:lnTo>
                      <a:pt x="4025" y="3567"/>
                    </a:lnTo>
                    <a:lnTo>
                      <a:pt x="2622" y="5731"/>
                    </a:lnTo>
                    <a:lnTo>
                      <a:pt x="946" y="7712"/>
                    </a:lnTo>
                    <a:lnTo>
                      <a:pt x="1" y="8597"/>
                    </a:lnTo>
                    <a:lnTo>
                      <a:pt x="1" y="8597"/>
                    </a:lnTo>
                    <a:lnTo>
                      <a:pt x="610" y="8231"/>
                    </a:lnTo>
                    <a:lnTo>
                      <a:pt x="3110" y="6036"/>
                    </a:lnTo>
                    <a:lnTo>
                      <a:pt x="4146" y="4878"/>
                    </a:lnTo>
                    <a:lnTo>
                      <a:pt x="5091" y="3567"/>
                    </a:lnTo>
                    <a:lnTo>
                      <a:pt x="5884" y="2073"/>
                    </a:lnTo>
                    <a:lnTo>
                      <a:pt x="6128" y="1311"/>
                    </a:lnTo>
                    <a:lnTo>
                      <a:pt x="5549" y="0"/>
                    </a:lnTo>
                    <a:close/>
                  </a:path>
                </a:pathLst>
              </a:custGeom>
              <a:solidFill>
                <a:srgbClr val="DCDEE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3" name="Google Shape;213;p27"/>
            <p:cNvSpPr/>
            <p:nvPr/>
          </p:nvSpPr>
          <p:spPr>
            <a:xfrm>
              <a:off x="2068650" y="1681853"/>
              <a:ext cx="92825" cy="92694"/>
            </a:xfrm>
            <a:custGeom>
              <a:rect b="b" l="l" r="r" t="t"/>
              <a:pathLst>
                <a:path extrusionOk="0" h="793" w="794">
                  <a:moveTo>
                    <a:pt x="306" y="0"/>
                  </a:moveTo>
                  <a:lnTo>
                    <a:pt x="62" y="183"/>
                  </a:lnTo>
                  <a:lnTo>
                    <a:pt x="1" y="366"/>
                  </a:lnTo>
                  <a:lnTo>
                    <a:pt x="1" y="518"/>
                  </a:lnTo>
                  <a:lnTo>
                    <a:pt x="184" y="762"/>
                  </a:lnTo>
                  <a:lnTo>
                    <a:pt x="336" y="793"/>
                  </a:lnTo>
                  <a:lnTo>
                    <a:pt x="519" y="793"/>
                  </a:lnTo>
                  <a:lnTo>
                    <a:pt x="763" y="610"/>
                  </a:lnTo>
                  <a:lnTo>
                    <a:pt x="794" y="457"/>
                  </a:lnTo>
                  <a:lnTo>
                    <a:pt x="794" y="274"/>
                  </a:lnTo>
                  <a:lnTo>
                    <a:pt x="611" y="61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2434683" y="3763944"/>
              <a:ext cx="114643" cy="749165"/>
            </a:xfrm>
            <a:custGeom>
              <a:rect b="b" l="l" r="r" t="t"/>
              <a:pathLst>
                <a:path extrusionOk="0" h="33471" w="5122">
                  <a:moveTo>
                    <a:pt x="762" y="0"/>
                  </a:moveTo>
                  <a:lnTo>
                    <a:pt x="579" y="762"/>
                  </a:lnTo>
                  <a:lnTo>
                    <a:pt x="275" y="2652"/>
                  </a:lnTo>
                  <a:lnTo>
                    <a:pt x="0" y="6005"/>
                  </a:lnTo>
                  <a:lnTo>
                    <a:pt x="0" y="11279"/>
                  </a:lnTo>
                  <a:lnTo>
                    <a:pt x="275" y="16918"/>
                  </a:lnTo>
                  <a:lnTo>
                    <a:pt x="1433" y="30270"/>
                  </a:lnTo>
                  <a:lnTo>
                    <a:pt x="1829" y="33471"/>
                  </a:lnTo>
                  <a:lnTo>
                    <a:pt x="5060" y="33440"/>
                  </a:lnTo>
                  <a:lnTo>
                    <a:pt x="5121" y="30026"/>
                  </a:lnTo>
                  <a:lnTo>
                    <a:pt x="4878" y="23533"/>
                  </a:lnTo>
                  <a:lnTo>
                    <a:pt x="4329" y="17528"/>
                  </a:lnTo>
                  <a:lnTo>
                    <a:pt x="3567" y="12194"/>
                  </a:lnTo>
                  <a:lnTo>
                    <a:pt x="2256" y="5579"/>
                  </a:lnTo>
                  <a:lnTo>
                    <a:pt x="915" y="45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2443547" y="4175352"/>
              <a:ext cx="69610" cy="337752"/>
            </a:xfrm>
            <a:custGeom>
              <a:rect b="b" l="l" r="r" t="t"/>
              <a:pathLst>
                <a:path extrusionOk="0" h="15090" w="3110">
                  <a:moveTo>
                    <a:pt x="0" y="1"/>
                  </a:moveTo>
                  <a:lnTo>
                    <a:pt x="31" y="915"/>
                  </a:lnTo>
                  <a:lnTo>
                    <a:pt x="92" y="1830"/>
                  </a:lnTo>
                  <a:lnTo>
                    <a:pt x="641" y="3445"/>
                  </a:lnTo>
                  <a:lnTo>
                    <a:pt x="1525" y="6737"/>
                  </a:lnTo>
                  <a:lnTo>
                    <a:pt x="2256" y="10030"/>
                  </a:lnTo>
                  <a:lnTo>
                    <a:pt x="2744" y="13383"/>
                  </a:lnTo>
                  <a:lnTo>
                    <a:pt x="2927" y="15090"/>
                  </a:lnTo>
                  <a:lnTo>
                    <a:pt x="3110" y="13748"/>
                  </a:lnTo>
                  <a:lnTo>
                    <a:pt x="3079" y="11066"/>
                  </a:lnTo>
                  <a:lnTo>
                    <a:pt x="2744" y="8444"/>
                  </a:lnTo>
                  <a:lnTo>
                    <a:pt x="2195" y="6006"/>
                  </a:lnTo>
                  <a:lnTo>
                    <a:pt x="1189" y="2836"/>
                  </a:lnTo>
                  <a:lnTo>
                    <a:pt x="122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60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2534978" y="4401883"/>
              <a:ext cx="14347" cy="111219"/>
            </a:xfrm>
            <a:custGeom>
              <a:rect b="b" l="l" r="r" t="t"/>
              <a:pathLst>
                <a:path extrusionOk="0" h="4969" w="641">
                  <a:moveTo>
                    <a:pt x="610" y="0"/>
                  </a:moveTo>
                  <a:lnTo>
                    <a:pt x="336" y="1219"/>
                  </a:lnTo>
                  <a:lnTo>
                    <a:pt x="31" y="3719"/>
                  </a:lnTo>
                  <a:lnTo>
                    <a:pt x="0" y="4969"/>
                  </a:lnTo>
                  <a:lnTo>
                    <a:pt x="579" y="4969"/>
                  </a:lnTo>
                  <a:lnTo>
                    <a:pt x="640" y="2439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0060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2622985" y="4343868"/>
              <a:ext cx="201980" cy="169234"/>
            </a:xfrm>
            <a:custGeom>
              <a:rect b="b" l="l" r="r" t="t"/>
              <a:pathLst>
                <a:path extrusionOk="0" h="7561" w="9024">
                  <a:moveTo>
                    <a:pt x="9024" y="1"/>
                  </a:moveTo>
                  <a:lnTo>
                    <a:pt x="7591" y="458"/>
                  </a:lnTo>
                  <a:lnTo>
                    <a:pt x="5244" y="1525"/>
                  </a:lnTo>
                  <a:lnTo>
                    <a:pt x="3445" y="2744"/>
                  </a:lnTo>
                  <a:lnTo>
                    <a:pt x="2073" y="3994"/>
                  </a:lnTo>
                  <a:lnTo>
                    <a:pt x="1128" y="5214"/>
                  </a:lnTo>
                  <a:lnTo>
                    <a:pt x="519" y="6250"/>
                  </a:lnTo>
                  <a:lnTo>
                    <a:pt x="31" y="7378"/>
                  </a:lnTo>
                  <a:lnTo>
                    <a:pt x="1" y="7561"/>
                  </a:lnTo>
                  <a:lnTo>
                    <a:pt x="3933" y="7561"/>
                  </a:lnTo>
                  <a:lnTo>
                    <a:pt x="4573" y="7164"/>
                  </a:lnTo>
                  <a:lnTo>
                    <a:pt x="5731" y="6159"/>
                  </a:lnTo>
                  <a:lnTo>
                    <a:pt x="6676" y="4939"/>
                  </a:lnTo>
                  <a:lnTo>
                    <a:pt x="7469" y="3689"/>
                  </a:lnTo>
                  <a:lnTo>
                    <a:pt x="8810" y="702"/>
                  </a:lnTo>
                  <a:lnTo>
                    <a:pt x="9024" y="1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2160389" y="4343868"/>
              <a:ext cx="257936" cy="169234"/>
            </a:xfrm>
            <a:custGeom>
              <a:rect b="b" l="l" r="r" t="t"/>
              <a:pathLst>
                <a:path extrusionOk="0" h="7561" w="11524">
                  <a:moveTo>
                    <a:pt x="1" y="1"/>
                  </a:moveTo>
                  <a:lnTo>
                    <a:pt x="62" y="184"/>
                  </a:lnTo>
                  <a:lnTo>
                    <a:pt x="824" y="1952"/>
                  </a:lnTo>
                  <a:lnTo>
                    <a:pt x="2104" y="3842"/>
                  </a:lnTo>
                  <a:lnTo>
                    <a:pt x="3293" y="5122"/>
                  </a:lnTo>
                  <a:lnTo>
                    <a:pt x="4848" y="6311"/>
                  </a:lnTo>
                  <a:lnTo>
                    <a:pt x="6738" y="7225"/>
                  </a:lnTo>
                  <a:lnTo>
                    <a:pt x="7835" y="7561"/>
                  </a:lnTo>
                  <a:lnTo>
                    <a:pt x="11524" y="7561"/>
                  </a:lnTo>
                  <a:lnTo>
                    <a:pt x="11432" y="7347"/>
                  </a:lnTo>
                  <a:lnTo>
                    <a:pt x="10579" y="5976"/>
                  </a:lnTo>
                  <a:lnTo>
                    <a:pt x="9603" y="4756"/>
                  </a:lnTo>
                  <a:lnTo>
                    <a:pt x="8262" y="3446"/>
                  </a:lnTo>
                  <a:lnTo>
                    <a:pt x="6494" y="2135"/>
                  </a:lnTo>
                  <a:lnTo>
                    <a:pt x="4269" y="1007"/>
                  </a:lnTo>
                  <a:lnTo>
                    <a:pt x="1556" y="2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7"/>
            <p:cNvSpPr/>
            <p:nvPr/>
          </p:nvSpPr>
          <p:spPr>
            <a:xfrm>
              <a:off x="2622985" y="4393691"/>
              <a:ext cx="92820" cy="119411"/>
            </a:xfrm>
            <a:custGeom>
              <a:rect b="b" l="l" r="r" t="t"/>
              <a:pathLst>
                <a:path extrusionOk="0" h="5335" w="4147">
                  <a:moveTo>
                    <a:pt x="4146" y="0"/>
                  </a:moveTo>
                  <a:lnTo>
                    <a:pt x="3506" y="457"/>
                  </a:lnTo>
                  <a:lnTo>
                    <a:pt x="2470" y="1372"/>
                  </a:lnTo>
                  <a:lnTo>
                    <a:pt x="1281" y="2744"/>
                  </a:lnTo>
                  <a:lnTo>
                    <a:pt x="92" y="4938"/>
                  </a:lnTo>
                  <a:lnTo>
                    <a:pt x="1" y="5335"/>
                  </a:lnTo>
                  <a:lnTo>
                    <a:pt x="854" y="5335"/>
                  </a:lnTo>
                  <a:lnTo>
                    <a:pt x="1220" y="5060"/>
                  </a:lnTo>
                  <a:lnTo>
                    <a:pt x="1891" y="4359"/>
                  </a:lnTo>
                  <a:lnTo>
                    <a:pt x="2775" y="3079"/>
                  </a:lnTo>
                  <a:lnTo>
                    <a:pt x="3963" y="518"/>
                  </a:lnTo>
                  <a:lnTo>
                    <a:pt x="4146" y="0"/>
                  </a:lnTo>
                  <a:close/>
                </a:path>
              </a:pathLst>
            </a:custGeom>
            <a:solidFill>
              <a:srgbClr val="0060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2547244" y="4023198"/>
              <a:ext cx="232017" cy="489908"/>
            </a:xfrm>
            <a:custGeom>
              <a:rect b="b" l="l" r="r" t="t"/>
              <a:pathLst>
                <a:path extrusionOk="0" h="21888" w="10366">
                  <a:moveTo>
                    <a:pt x="10365" y="1"/>
                  </a:moveTo>
                  <a:lnTo>
                    <a:pt x="9298" y="885"/>
                  </a:lnTo>
                  <a:lnTo>
                    <a:pt x="7408" y="2714"/>
                  </a:lnTo>
                  <a:lnTo>
                    <a:pt x="5793" y="4573"/>
                  </a:lnTo>
                  <a:lnTo>
                    <a:pt x="4452" y="6463"/>
                  </a:lnTo>
                  <a:lnTo>
                    <a:pt x="3293" y="8323"/>
                  </a:lnTo>
                  <a:lnTo>
                    <a:pt x="2379" y="10152"/>
                  </a:lnTo>
                  <a:lnTo>
                    <a:pt x="1312" y="12834"/>
                  </a:lnTo>
                  <a:lnTo>
                    <a:pt x="458" y="16035"/>
                  </a:lnTo>
                  <a:lnTo>
                    <a:pt x="92" y="18718"/>
                  </a:lnTo>
                  <a:lnTo>
                    <a:pt x="1" y="21491"/>
                  </a:lnTo>
                  <a:lnTo>
                    <a:pt x="31" y="21888"/>
                  </a:lnTo>
                  <a:lnTo>
                    <a:pt x="3385" y="21888"/>
                  </a:lnTo>
                  <a:lnTo>
                    <a:pt x="4055" y="20973"/>
                  </a:lnTo>
                  <a:lnTo>
                    <a:pt x="5214" y="19083"/>
                  </a:lnTo>
                  <a:lnTo>
                    <a:pt x="6707" y="16248"/>
                  </a:lnTo>
                  <a:lnTo>
                    <a:pt x="8201" y="12499"/>
                  </a:lnTo>
                  <a:lnTo>
                    <a:pt x="9207" y="8932"/>
                  </a:lnTo>
                  <a:lnTo>
                    <a:pt x="9847" y="5732"/>
                  </a:lnTo>
                  <a:lnTo>
                    <a:pt x="10213" y="3080"/>
                  </a:lnTo>
                  <a:lnTo>
                    <a:pt x="10365" y="397"/>
                  </a:lnTo>
                  <a:lnTo>
                    <a:pt x="10365" y="1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2242957" y="4362289"/>
              <a:ext cx="175367" cy="150813"/>
            </a:xfrm>
            <a:custGeom>
              <a:rect b="b" l="l" r="r" t="t"/>
              <a:pathLst>
                <a:path extrusionOk="0" h="6738" w="7835">
                  <a:moveTo>
                    <a:pt x="0" y="1"/>
                  </a:moveTo>
                  <a:lnTo>
                    <a:pt x="762" y="611"/>
                  </a:lnTo>
                  <a:lnTo>
                    <a:pt x="5914" y="4909"/>
                  </a:lnTo>
                  <a:lnTo>
                    <a:pt x="7835" y="6738"/>
                  </a:lnTo>
                  <a:lnTo>
                    <a:pt x="7835" y="6738"/>
                  </a:lnTo>
                  <a:lnTo>
                    <a:pt x="7164" y="5549"/>
                  </a:lnTo>
                  <a:lnTo>
                    <a:pt x="5518" y="3507"/>
                  </a:lnTo>
                  <a:lnTo>
                    <a:pt x="3536" y="1799"/>
                  </a:lnTo>
                  <a:lnTo>
                    <a:pt x="1250" y="4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60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2290027" y="3943383"/>
              <a:ext cx="219035" cy="569724"/>
            </a:xfrm>
            <a:custGeom>
              <a:rect b="b" l="l" r="r" t="t"/>
              <a:pathLst>
                <a:path extrusionOk="0" h="25454" w="9786">
                  <a:moveTo>
                    <a:pt x="62" y="0"/>
                  </a:moveTo>
                  <a:lnTo>
                    <a:pt x="1" y="2469"/>
                  </a:lnTo>
                  <a:lnTo>
                    <a:pt x="275" y="7225"/>
                  </a:lnTo>
                  <a:lnTo>
                    <a:pt x="946" y="11736"/>
                  </a:lnTo>
                  <a:lnTo>
                    <a:pt x="1799" y="15821"/>
                  </a:lnTo>
                  <a:lnTo>
                    <a:pt x="3262" y="20973"/>
                  </a:lnTo>
                  <a:lnTo>
                    <a:pt x="4756" y="25057"/>
                  </a:lnTo>
                  <a:lnTo>
                    <a:pt x="4939" y="25454"/>
                  </a:lnTo>
                  <a:lnTo>
                    <a:pt x="9786" y="25454"/>
                  </a:lnTo>
                  <a:lnTo>
                    <a:pt x="9603" y="23777"/>
                  </a:lnTo>
                  <a:lnTo>
                    <a:pt x="9115" y="20607"/>
                  </a:lnTo>
                  <a:lnTo>
                    <a:pt x="8201" y="16309"/>
                  </a:lnTo>
                  <a:lnTo>
                    <a:pt x="6707" y="11462"/>
                  </a:lnTo>
                  <a:lnTo>
                    <a:pt x="5061" y="7530"/>
                  </a:lnTo>
                  <a:lnTo>
                    <a:pt x="3415" y="4451"/>
                  </a:lnTo>
                  <a:lnTo>
                    <a:pt x="1921" y="2226"/>
                  </a:lnTo>
                  <a:lnTo>
                    <a:pt x="306" y="24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1804242" y="2303861"/>
              <a:ext cx="426454" cy="283161"/>
            </a:xfrm>
            <a:custGeom>
              <a:rect b="b" l="l" r="r" t="t"/>
              <a:pathLst>
                <a:path extrusionOk="0" h="12651" w="19053">
                  <a:moveTo>
                    <a:pt x="1" y="0"/>
                  </a:moveTo>
                  <a:lnTo>
                    <a:pt x="1" y="12651"/>
                  </a:lnTo>
                  <a:lnTo>
                    <a:pt x="19053" y="12651"/>
                  </a:lnTo>
                  <a:lnTo>
                    <a:pt x="19053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1804242" y="2303861"/>
              <a:ext cx="213574" cy="147389"/>
            </a:xfrm>
            <a:custGeom>
              <a:rect b="b" l="l" r="r" t="t"/>
              <a:pathLst>
                <a:path extrusionOk="0" h="6585" w="9542">
                  <a:moveTo>
                    <a:pt x="1" y="0"/>
                  </a:moveTo>
                  <a:lnTo>
                    <a:pt x="1" y="3171"/>
                  </a:lnTo>
                  <a:lnTo>
                    <a:pt x="641" y="3994"/>
                  </a:lnTo>
                  <a:lnTo>
                    <a:pt x="2104" y="5183"/>
                  </a:lnTo>
                  <a:lnTo>
                    <a:pt x="3659" y="5975"/>
                  </a:lnTo>
                  <a:lnTo>
                    <a:pt x="5244" y="6402"/>
                  </a:lnTo>
                  <a:lnTo>
                    <a:pt x="7408" y="6585"/>
                  </a:lnTo>
                  <a:lnTo>
                    <a:pt x="9329" y="6371"/>
                  </a:lnTo>
                  <a:lnTo>
                    <a:pt x="9542" y="6341"/>
                  </a:lnTo>
                  <a:lnTo>
                    <a:pt x="8262" y="6280"/>
                  </a:lnTo>
                  <a:lnTo>
                    <a:pt x="6067" y="5762"/>
                  </a:lnTo>
                  <a:lnTo>
                    <a:pt x="4238" y="4847"/>
                  </a:lnTo>
                  <a:lnTo>
                    <a:pt x="2744" y="3750"/>
                  </a:lnTo>
                  <a:lnTo>
                    <a:pt x="1616" y="2561"/>
                  </a:lnTo>
                  <a:lnTo>
                    <a:pt x="793" y="1464"/>
                  </a:lnTo>
                  <a:lnTo>
                    <a:pt x="92" y="2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2188367" y="2303861"/>
              <a:ext cx="42325" cy="88030"/>
            </a:xfrm>
            <a:custGeom>
              <a:rect b="b" l="l" r="r" t="t"/>
              <a:pathLst>
                <a:path extrusionOk="0" h="3933" w="1891">
                  <a:moveTo>
                    <a:pt x="1891" y="0"/>
                  </a:moveTo>
                  <a:lnTo>
                    <a:pt x="1830" y="366"/>
                  </a:lnTo>
                  <a:lnTo>
                    <a:pt x="1220" y="2195"/>
                  </a:lnTo>
                  <a:lnTo>
                    <a:pt x="488" y="3445"/>
                  </a:lnTo>
                  <a:lnTo>
                    <a:pt x="1" y="3933"/>
                  </a:lnTo>
                  <a:lnTo>
                    <a:pt x="1" y="3933"/>
                  </a:lnTo>
                  <a:lnTo>
                    <a:pt x="184" y="3811"/>
                  </a:lnTo>
                  <a:lnTo>
                    <a:pt x="1129" y="3049"/>
                  </a:lnTo>
                  <a:lnTo>
                    <a:pt x="1708" y="2256"/>
                  </a:lnTo>
                  <a:lnTo>
                    <a:pt x="1891" y="1738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1836988" y="2545388"/>
              <a:ext cx="360963" cy="8214"/>
            </a:xfrm>
            <a:custGeom>
              <a:rect b="b" l="l" r="r" t="t"/>
              <a:pathLst>
                <a:path extrusionOk="0" h="367" w="16127">
                  <a:moveTo>
                    <a:pt x="1" y="0"/>
                  </a:moveTo>
                  <a:lnTo>
                    <a:pt x="1" y="366"/>
                  </a:lnTo>
                  <a:lnTo>
                    <a:pt x="16127" y="366"/>
                  </a:lnTo>
                  <a:lnTo>
                    <a:pt x="16127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1277670" y="1254318"/>
              <a:ext cx="41276" cy="91244"/>
            </a:xfrm>
            <a:custGeom>
              <a:rect b="b" l="l" r="r" t="t"/>
              <a:pathLst>
                <a:path extrusionOk="0" h="3506" w="1586">
                  <a:moveTo>
                    <a:pt x="1006" y="0"/>
                  </a:moveTo>
                  <a:lnTo>
                    <a:pt x="0" y="518"/>
                  </a:lnTo>
                  <a:lnTo>
                    <a:pt x="945" y="3506"/>
                  </a:lnTo>
                  <a:lnTo>
                    <a:pt x="1189" y="3323"/>
                  </a:lnTo>
                  <a:lnTo>
                    <a:pt x="1494" y="2835"/>
                  </a:lnTo>
                  <a:lnTo>
                    <a:pt x="1586" y="1981"/>
                  </a:lnTo>
                  <a:lnTo>
                    <a:pt x="1159" y="305"/>
                  </a:lnTo>
                  <a:lnTo>
                    <a:pt x="1006" y="0"/>
                  </a:lnTo>
                  <a:close/>
                </a:path>
              </a:pathLst>
            </a:custGeom>
            <a:solidFill>
              <a:srgbClr val="2E15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1085687" y="1113110"/>
              <a:ext cx="119819" cy="247524"/>
            </a:xfrm>
            <a:custGeom>
              <a:rect b="b" l="l" r="r" t="t"/>
              <a:pathLst>
                <a:path extrusionOk="0" h="9511" w="4604">
                  <a:moveTo>
                    <a:pt x="4085" y="0"/>
                  </a:moveTo>
                  <a:lnTo>
                    <a:pt x="3963" y="91"/>
                  </a:lnTo>
                  <a:lnTo>
                    <a:pt x="3415" y="915"/>
                  </a:lnTo>
                  <a:lnTo>
                    <a:pt x="3110" y="1860"/>
                  </a:lnTo>
                  <a:lnTo>
                    <a:pt x="3049" y="2500"/>
                  </a:lnTo>
                  <a:lnTo>
                    <a:pt x="3018" y="2835"/>
                  </a:lnTo>
                  <a:lnTo>
                    <a:pt x="2713" y="3506"/>
                  </a:lnTo>
                  <a:lnTo>
                    <a:pt x="1951" y="4573"/>
                  </a:lnTo>
                  <a:lnTo>
                    <a:pt x="763" y="6219"/>
                  </a:lnTo>
                  <a:lnTo>
                    <a:pt x="153" y="7712"/>
                  </a:lnTo>
                  <a:lnTo>
                    <a:pt x="0" y="8871"/>
                  </a:lnTo>
                  <a:lnTo>
                    <a:pt x="31" y="9511"/>
                  </a:lnTo>
                  <a:lnTo>
                    <a:pt x="4299" y="9023"/>
                  </a:lnTo>
                  <a:lnTo>
                    <a:pt x="4603" y="2042"/>
                  </a:lnTo>
                  <a:lnTo>
                    <a:pt x="4085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7"/>
            <p:cNvSpPr/>
            <p:nvPr/>
          </p:nvSpPr>
          <p:spPr>
            <a:xfrm>
              <a:off x="990490" y="2077751"/>
              <a:ext cx="572003" cy="2268131"/>
            </a:xfrm>
            <a:custGeom>
              <a:rect b="b" l="l" r="r" t="t"/>
              <a:pathLst>
                <a:path extrusionOk="0" h="87152" w="21979">
                  <a:moveTo>
                    <a:pt x="20881" y="1"/>
                  </a:moveTo>
                  <a:lnTo>
                    <a:pt x="0" y="3963"/>
                  </a:lnTo>
                  <a:lnTo>
                    <a:pt x="1586" y="11127"/>
                  </a:lnTo>
                  <a:lnTo>
                    <a:pt x="4390" y="25728"/>
                  </a:lnTo>
                  <a:lnTo>
                    <a:pt x="6768" y="40086"/>
                  </a:lnTo>
                  <a:lnTo>
                    <a:pt x="8749" y="53590"/>
                  </a:lnTo>
                  <a:lnTo>
                    <a:pt x="11005" y="71209"/>
                  </a:lnTo>
                  <a:lnTo>
                    <a:pt x="12529" y="85719"/>
                  </a:lnTo>
                  <a:lnTo>
                    <a:pt x="12681" y="87152"/>
                  </a:lnTo>
                  <a:lnTo>
                    <a:pt x="17925" y="87152"/>
                  </a:lnTo>
                  <a:lnTo>
                    <a:pt x="18534" y="81878"/>
                  </a:lnTo>
                  <a:lnTo>
                    <a:pt x="19571" y="71910"/>
                  </a:lnTo>
                  <a:lnTo>
                    <a:pt x="20760" y="57979"/>
                  </a:lnTo>
                  <a:lnTo>
                    <a:pt x="21644" y="41762"/>
                  </a:lnTo>
                  <a:lnTo>
                    <a:pt x="21979" y="28106"/>
                  </a:lnTo>
                  <a:lnTo>
                    <a:pt x="21887" y="17071"/>
                  </a:lnTo>
                  <a:lnTo>
                    <a:pt x="21552" y="8719"/>
                  </a:lnTo>
                  <a:lnTo>
                    <a:pt x="21003" y="945"/>
                  </a:lnTo>
                  <a:lnTo>
                    <a:pt x="208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7"/>
            <p:cNvSpPr/>
            <p:nvPr/>
          </p:nvSpPr>
          <p:spPr>
            <a:xfrm>
              <a:off x="837387" y="2069033"/>
              <a:ext cx="540279" cy="2276849"/>
            </a:xfrm>
            <a:custGeom>
              <a:rect b="b" l="l" r="r" t="t"/>
              <a:pathLst>
                <a:path extrusionOk="0" h="87487" w="20760">
                  <a:moveTo>
                    <a:pt x="0" y="0"/>
                  </a:moveTo>
                  <a:lnTo>
                    <a:pt x="92" y="1707"/>
                  </a:lnTo>
                  <a:lnTo>
                    <a:pt x="1006" y="18595"/>
                  </a:lnTo>
                  <a:lnTo>
                    <a:pt x="1768" y="38165"/>
                  </a:lnTo>
                  <a:lnTo>
                    <a:pt x="2164" y="52584"/>
                  </a:lnTo>
                  <a:lnTo>
                    <a:pt x="2317" y="67215"/>
                  </a:lnTo>
                  <a:lnTo>
                    <a:pt x="2164" y="81146"/>
                  </a:lnTo>
                  <a:lnTo>
                    <a:pt x="1890" y="87487"/>
                  </a:lnTo>
                  <a:lnTo>
                    <a:pt x="7591" y="87487"/>
                  </a:lnTo>
                  <a:lnTo>
                    <a:pt x="7956" y="85993"/>
                  </a:lnTo>
                  <a:lnTo>
                    <a:pt x="10486" y="75568"/>
                  </a:lnTo>
                  <a:lnTo>
                    <a:pt x="12742" y="65417"/>
                  </a:lnTo>
                  <a:lnTo>
                    <a:pt x="15150" y="53254"/>
                  </a:lnTo>
                  <a:lnTo>
                    <a:pt x="17467" y="39720"/>
                  </a:lnTo>
                  <a:lnTo>
                    <a:pt x="18900" y="29142"/>
                  </a:lnTo>
                  <a:lnTo>
                    <a:pt x="19692" y="22009"/>
                  </a:lnTo>
                  <a:lnTo>
                    <a:pt x="20302" y="14937"/>
                  </a:lnTo>
                  <a:lnTo>
                    <a:pt x="20668" y="8017"/>
                  </a:lnTo>
                  <a:lnTo>
                    <a:pt x="20759" y="4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819925" y="2077751"/>
              <a:ext cx="126950" cy="383192"/>
            </a:xfrm>
            <a:custGeom>
              <a:rect b="b" l="l" r="r" t="t"/>
              <a:pathLst>
                <a:path extrusionOk="0" h="14724" w="4878">
                  <a:moveTo>
                    <a:pt x="671" y="1"/>
                  </a:moveTo>
                  <a:lnTo>
                    <a:pt x="610" y="183"/>
                  </a:lnTo>
                  <a:lnTo>
                    <a:pt x="183" y="2256"/>
                  </a:lnTo>
                  <a:lnTo>
                    <a:pt x="1" y="5030"/>
                  </a:lnTo>
                  <a:lnTo>
                    <a:pt x="92" y="7347"/>
                  </a:lnTo>
                  <a:lnTo>
                    <a:pt x="458" y="10060"/>
                  </a:lnTo>
                  <a:lnTo>
                    <a:pt x="1159" y="13078"/>
                  </a:lnTo>
                  <a:lnTo>
                    <a:pt x="1708" y="14724"/>
                  </a:lnTo>
                  <a:lnTo>
                    <a:pt x="4878" y="8444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829450" y="1351076"/>
              <a:ext cx="721960" cy="852865"/>
            </a:xfrm>
            <a:custGeom>
              <a:rect b="b" l="l" r="r" t="t"/>
              <a:pathLst>
                <a:path extrusionOk="0" h="32771" w="27741">
                  <a:moveTo>
                    <a:pt x="14785" y="1"/>
                  </a:moveTo>
                  <a:lnTo>
                    <a:pt x="12834" y="31"/>
                  </a:lnTo>
                  <a:lnTo>
                    <a:pt x="10822" y="214"/>
                  </a:lnTo>
                  <a:lnTo>
                    <a:pt x="8901" y="641"/>
                  </a:lnTo>
                  <a:lnTo>
                    <a:pt x="8017" y="976"/>
                  </a:lnTo>
                  <a:lnTo>
                    <a:pt x="7591" y="1159"/>
                  </a:lnTo>
                  <a:lnTo>
                    <a:pt x="6768" y="1708"/>
                  </a:lnTo>
                  <a:lnTo>
                    <a:pt x="5670" y="2866"/>
                  </a:lnTo>
                  <a:lnTo>
                    <a:pt x="4390" y="4970"/>
                  </a:lnTo>
                  <a:lnTo>
                    <a:pt x="3323" y="7530"/>
                  </a:lnTo>
                  <a:lnTo>
                    <a:pt x="2409" y="10365"/>
                  </a:lnTo>
                  <a:lnTo>
                    <a:pt x="1677" y="13292"/>
                  </a:lnTo>
                  <a:lnTo>
                    <a:pt x="854" y="17590"/>
                  </a:lnTo>
                  <a:lnTo>
                    <a:pt x="488" y="19998"/>
                  </a:lnTo>
                  <a:lnTo>
                    <a:pt x="183" y="22132"/>
                  </a:lnTo>
                  <a:lnTo>
                    <a:pt x="0" y="25363"/>
                  </a:lnTo>
                  <a:lnTo>
                    <a:pt x="183" y="27131"/>
                  </a:lnTo>
                  <a:lnTo>
                    <a:pt x="458" y="28076"/>
                  </a:lnTo>
                  <a:lnTo>
                    <a:pt x="823" y="28868"/>
                  </a:lnTo>
                  <a:lnTo>
                    <a:pt x="1342" y="29539"/>
                  </a:lnTo>
                  <a:lnTo>
                    <a:pt x="1616" y="29844"/>
                  </a:lnTo>
                  <a:lnTo>
                    <a:pt x="1921" y="30118"/>
                  </a:lnTo>
                  <a:lnTo>
                    <a:pt x="2805" y="30667"/>
                  </a:lnTo>
                  <a:lnTo>
                    <a:pt x="4055" y="31246"/>
                  </a:lnTo>
                  <a:lnTo>
                    <a:pt x="5701" y="31764"/>
                  </a:lnTo>
                  <a:lnTo>
                    <a:pt x="7743" y="32252"/>
                  </a:lnTo>
                  <a:lnTo>
                    <a:pt x="10151" y="32587"/>
                  </a:lnTo>
                  <a:lnTo>
                    <a:pt x="12986" y="32770"/>
                  </a:lnTo>
                  <a:lnTo>
                    <a:pt x="16187" y="32740"/>
                  </a:lnTo>
                  <a:lnTo>
                    <a:pt x="17985" y="32618"/>
                  </a:lnTo>
                  <a:lnTo>
                    <a:pt x="19693" y="32466"/>
                  </a:lnTo>
                  <a:lnTo>
                    <a:pt x="22467" y="31917"/>
                  </a:lnTo>
                  <a:lnTo>
                    <a:pt x="24448" y="31124"/>
                  </a:lnTo>
                  <a:lnTo>
                    <a:pt x="25850" y="30149"/>
                  </a:lnTo>
                  <a:lnTo>
                    <a:pt x="26734" y="29021"/>
                  </a:lnTo>
                  <a:lnTo>
                    <a:pt x="27252" y="27741"/>
                  </a:lnTo>
                  <a:lnTo>
                    <a:pt x="27588" y="25668"/>
                  </a:lnTo>
                  <a:lnTo>
                    <a:pt x="27710" y="24235"/>
                  </a:lnTo>
                  <a:lnTo>
                    <a:pt x="27740" y="23443"/>
                  </a:lnTo>
                  <a:lnTo>
                    <a:pt x="27649" y="21187"/>
                  </a:lnTo>
                  <a:lnTo>
                    <a:pt x="27222" y="16889"/>
                  </a:lnTo>
                  <a:lnTo>
                    <a:pt x="26185" y="10518"/>
                  </a:lnTo>
                  <a:lnTo>
                    <a:pt x="25332" y="6494"/>
                  </a:lnTo>
                  <a:lnTo>
                    <a:pt x="24753" y="4573"/>
                  </a:lnTo>
                  <a:lnTo>
                    <a:pt x="24509" y="3964"/>
                  </a:lnTo>
                  <a:lnTo>
                    <a:pt x="24143" y="3324"/>
                  </a:lnTo>
                  <a:lnTo>
                    <a:pt x="23198" y="2196"/>
                  </a:lnTo>
                  <a:lnTo>
                    <a:pt x="22040" y="1312"/>
                  </a:lnTo>
                  <a:lnTo>
                    <a:pt x="20668" y="733"/>
                  </a:lnTo>
                  <a:lnTo>
                    <a:pt x="19936" y="580"/>
                  </a:lnTo>
                  <a:lnTo>
                    <a:pt x="19022" y="397"/>
                  </a:lnTo>
                  <a:lnTo>
                    <a:pt x="14785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881005" y="4345790"/>
              <a:ext cx="305455" cy="106338"/>
            </a:xfrm>
            <a:custGeom>
              <a:rect b="b" l="l" r="r" t="t"/>
              <a:pathLst>
                <a:path extrusionOk="0" h="4086" w="11737">
                  <a:moveTo>
                    <a:pt x="397" y="1"/>
                  </a:moveTo>
                  <a:lnTo>
                    <a:pt x="1" y="976"/>
                  </a:lnTo>
                  <a:lnTo>
                    <a:pt x="1" y="3781"/>
                  </a:lnTo>
                  <a:lnTo>
                    <a:pt x="11737" y="4085"/>
                  </a:lnTo>
                  <a:lnTo>
                    <a:pt x="11737" y="3506"/>
                  </a:lnTo>
                  <a:lnTo>
                    <a:pt x="5396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1322875" y="4345790"/>
              <a:ext cx="305455" cy="106338"/>
            </a:xfrm>
            <a:custGeom>
              <a:rect b="b" l="l" r="r" t="t"/>
              <a:pathLst>
                <a:path extrusionOk="0" h="4086" w="11737">
                  <a:moveTo>
                    <a:pt x="397" y="1"/>
                  </a:moveTo>
                  <a:lnTo>
                    <a:pt x="1" y="976"/>
                  </a:lnTo>
                  <a:lnTo>
                    <a:pt x="1" y="3781"/>
                  </a:lnTo>
                  <a:lnTo>
                    <a:pt x="11737" y="4085"/>
                  </a:lnTo>
                  <a:lnTo>
                    <a:pt x="11737" y="3506"/>
                  </a:lnTo>
                  <a:lnTo>
                    <a:pt x="5427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1182473" y="1113110"/>
              <a:ext cx="117425" cy="138063"/>
            </a:xfrm>
            <a:custGeom>
              <a:rect b="b" l="l" r="r" t="t"/>
              <a:pathLst>
                <a:path extrusionOk="0" h="5305" w="4512">
                  <a:moveTo>
                    <a:pt x="823" y="0"/>
                  </a:moveTo>
                  <a:lnTo>
                    <a:pt x="0" y="4664"/>
                  </a:lnTo>
                  <a:lnTo>
                    <a:pt x="3719" y="5304"/>
                  </a:lnTo>
                  <a:lnTo>
                    <a:pt x="4512" y="64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7"/>
            <p:cNvSpPr/>
            <p:nvPr/>
          </p:nvSpPr>
          <p:spPr>
            <a:xfrm>
              <a:off x="1165010" y="1206719"/>
              <a:ext cx="142825" cy="158674"/>
            </a:xfrm>
            <a:custGeom>
              <a:rect b="b" l="l" r="r" t="t"/>
              <a:pathLst>
                <a:path extrusionOk="0" h="6097" w="5488">
                  <a:moveTo>
                    <a:pt x="4451" y="0"/>
                  </a:moveTo>
                  <a:lnTo>
                    <a:pt x="702" y="1067"/>
                  </a:lnTo>
                  <a:lnTo>
                    <a:pt x="641" y="2195"/>
                  </a:lnTo>
                  <a:lnTo>
                    <a:pt x="306" y="4451"/>
                  </a:lnTo>
                  <a:lnTo>
                    <a:pt x="1" y="5578"/>
                  </a:lnTo>
                  <a:lnTo>
                    <a:pt x="519" y="5700"/>
                  </a:lnTo>
                  <a:lnTo>
                    <a:pt x="3110" y="6097"/>
                  </a:lnTo>
                  <a:lnTo>
                    <a:pt x="4451" y="6097"/>
                  </a:lnTo>
                  <a:lnTo>
                    <a:pt x="5213" y="5975"/>
                  </a:lnTo>
                  <a:lnTo>
                    <a:pt x="5488" y="5883"/>
                  </a:lnTo>
                  <a:lnTo>
                    <a:pt x="5366" y="5578"/>
                  </a:lnTo>
                  <a:lnTo>
                    <a:pt x="4756" y="3475"/>
                  </a:lnTo>
                  <a:lnTo>
                    <a:pt x="4451" y="1341"/>
                  </a:lnTo>
                  <a:lnTo>
                    <a:pt x="4451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1221353" y="1129766"/>
              <a:ext cx="87288" cy="144413"/>
            </a:xfrm>
            <a:custGeom>
              <a:rect b="b" l="l" r="r" t="t"/>
              <a:pathLst>
                <a:path extrusionOk="0" h="5549" w="3354">
                  <a:moveTo>
                    <a:pt x="3018" y="0"/>
                  </a:moveTo>
                  <a:lnTo>
                    <a:pt x="0" y="3902"/>
                  </a:lnTo>
                  <a:lnTo>
                    <a:pt x="61" y="4237"/>
                  </a:lnTo>
                  <a:lnTo>
                    <a:pt x="335" y="4786"/>
                  </a:lnTo>
                  <a:lnTo>
                    <a:pt x="732" y="5182"/>
                  </a:lnTo>
                  <a:lnTo>
                    <a:pt x="1219" y="5457"/>
                  </a:lnTo>
                  <a:lnTo>
                    <a:pt x="1738" y="5548"/>
                  </a:lnTo>
                  <a:lnTo>
                    <a:pt x="2225" y="5518"/>
                  </a:lnTo>
                  <a:lnTo>
                    <a:pt x="2683" y="5365"/>
                  </a:lnTo>
                  <a:lnTo>
                    <a:pt x="3018" y="5030"/>
                  </a:lnTo>
                  <a:lnTo>
                    <a:pt x="3140" y="4786"/>
                  </a:lnTo>
                  <a:lnTo>
                    <a:pt x="3323" y="4207"/>
                  </a:lnTo>
                  <a:lnTo>
                    <a:pt x="3353" y="2652"/>
                  </a:lnTo>
                  <a:lnTo>
                    <a:pt x="3109" y="427"/>
                  </a:lnTo>
                  <a:lnTo>
                    <a:pt x="3018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1222134" y="2606095"/>
              <a:ext cx="130932" cy="1025775"/>
            </a:xfrm>
            <a:custGeom>
              <a:rect b="b" l="l" r="r" t="t"/>
              <a:pathLst>
                <a:path extrusionOk="0" h="39415" w="5031">
                  <a:moveTo>
                    <a:pt x="5030" y="0"/>
                  </a:moveTo>
                  <a:lnTo>
                    <a:pt x="4847" y="2104"/>
                  </a:lnTo>
                  <a:lnTo>
                    <a:pt x="4299" y="7164"/>
                  </a:lnTo>
                  <a:lnTo>
                    <a:pt x="3110" y="15638"/>
                  </a:lnTo>
                  <a:lnTo>
                    <a:pt x="519" y="31489"/>
                  </a:lnTo>
                  <a:lnTo>
                    <a:pt x="1" y="34446"/>
                  </a:lnTo>
                  <a:lnTo>
                    <a:pt x="671" y="39415"/>
                  </a:lnTo>
                  <a:lnTo>
                    <a:pt x="1616" y="34538"/>
                  </a:lnTo>
                  <a:lnTo>
                    <a:pt x="3140" y="24722"/>
                  </a:lnTo>
                  <a:lnTo>
                    <a:pt x="4238" y="14876"/>
                  </a:lnTo>
                  <a:lnTo>
                    <a:pt x="4878" y="4969"/>
                  </a:lnTo>
                  <a:lnTo>
                    <a:pt x="5030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857999" y="1375669"/>
              <a:ext cx="180119" cy="357037"/>
            </a:xfrm>
            <a:custGeom>
              <a:rect b="b" l="l" r="r" t="t"/>
              <a:pathLst>
                <a:path extrusionOk="0" h="13719" w="6921">
                  <a:moveTo>
                    <a:pt x="6920" y="1"/>
                  </a:moveTo>
                  <a:lnTo>
                    <a:pt x="6646" y="153"/>
                  </a:lnTo>
                  <a:lnTo>
                    <a:pt x="4970" y="1373"/>
                  </a:lnTo>
                  <a:lnTo>
                    <a:pt x="3567" y="2683"/>
                  </a:lnTo>
                  <a:lnTo>
                    <a:pt x="2135" y="4421"/>
                  </a:lnTo>
                  <a:lnTo>
                    <a:pt x="915" y="6585"/>
                  </a:lnTo>
                  <a:lnTo>
                    <a:pt x="306" y="8475"/>
                  </a:lnTo>
                  <a:lnTo>
                    <a:pt x="62" y="9847"/>
                  </a:lnTo>
                  <a:lnTo>
                    <a:pt x="1" y="11310"/>
                  </a:lnTo>
                  <a:lnTo>
                    <a:pt x="153" y="12895"/>
                  </a:lnTo>
                  <a:lnTo>
                    <a:pt x="336" y="13718"/>
                  </a:lnTo>
                  <a:lnTo>
                    <a:pt x="1159" y="12590"/>
                  </a:lnTo>
                  <a:lnTo>
                    <a:pt x="4299" y="7530"/>
                  </a:lnTo>
                  <a:lnTo>
                    <a:pt x="5457" y="5244"/>
                  </a:lnTo>
                  <a:lnTo>
                    <a:pt x="6372" y="2988"/>
                  </a:lnTo>
                  <a:lnTo>
                    <a:pt x="6890" y="915"/>
                  </a:lnTo>
                  <a:lnTo>
                    <a:pt x="6920" y="1"/>
                  </a:lnTo>
                  <a:close/>
                </a:path>
              </a:pathLst>
            </a:custGeom>
            <a:solidFill>
              <a:srgbClr val="6B48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1165010" y="1351883"/>
              <a:ext cx="146000" cy="77763"/>
            </a:xfrm>
            <a:custGeom>
              <a:rect b="b" l="l" r="r" t="t"/>
              <a:pathLst>
                <a:path extrusionOk="0" h="2988" w="5610">
                  <a:moveTo>
                    <a:pt x="1" y="0"/>
                  </a:moveTo>
                  <a:lnTo>
                    <a:pt x="184" y="366"/>
                  </a:lnTo>
                  <a:lnTo>
                    <a:pt x="1525" y="2012"/>
                  </a:lnTo>
                  <a:lnTo>
                    <a:pt x="2561" y="2683"/>
                  </a:lnTo>
                  <a:lnTo>
                    <a:pt x="3415" y="2957"/>
                  </a:lnTo>
                  <a:lnTo>
                    <a:pt x="3872" y="2988"/>
                  </a:lnTo>
                  <a:lnTo>
                    <a:pt x="4299" y="2988"/>
                  </a:lnTo>
                  <a:lnTo>
                    <a:pt x="4939" y="2774"/>
                  </a:lnTo>
                  <a:lnTo>
                    <a:pt x="5366" y="2409"/>
                  </a:lnTo>
                  <a:lnTo>
                    <a:pt x="5579" y="1921"/>
                  </a:lnTo>
                  <a:lnTo>
                    <a:pt x="5610" y="641"/>
                  </a:lnTo>
                  <a:lnTo>
                    <a:pt x="5488" y="3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816750" y="1351883"/>
              <a:ext cx="444299" cy="929014"/>
            </a:xfrm>
            <a:custGeom>
              <a:rect b="b" l="l" r="r" t="t"/>
              <a:pathLst>
                <a:path extrusionOk="0" h="35697" w="17072">
                  <a:moveTo>
                    <a:pt x="13383" y="0"/>
                  </a:moveTo>
                  <a:lnTo>
                    <a:pt x="12224" y="61"/>
                  </a:lnTo>
                  <a:lnTo>
                    <a:pt x="10548" y="305"/>
                  </a:lnTo>
                  <a:lnTo>
                    <a:pt x="8993" y="732"/>
                  </a:lnTo>
                  <a:lnTo>
                    <a:pt x="8505" y="915"/>
                  </a:lnTo>
                  <a:lnTo>
                    <a:pt x="8201" y="1067"/>
                  </a:lnTo>
                  <a:lnTo>
                    <a:pt x="6981" y="1860"/>
                  </a:lnTo>
                  <a:lnTo>
                    <a:pt x="5305" y="3323"/>
                  </a:lnTo>
                  <a:lnTo>
                    <a:pt x="3963" y="4969"/>
                  </a:lnTo>
                  <a:lnTo>
                    <a:pt x="3140" y="6280"/>
                  </a:lnTo>
                  <a:lnTo>
                    <a:pt x="2744" y="7012"/>
                  </a:lnTo>
                  <a:lnTo>
                    <a:pt x="2348" y="7896"/>
                  </a:lnTo>
                  <a:lnTo>
                    <a:pt x="1769" y="9755"/>
                  </a:lnTo>
                  <a:lnTo>
                    <a:pt x="1555" y="11676"/>
                  </a:lnTo>
                  <a:lnTo>
                    <a:pt x="1677" y="13626"/>
                  </a:lnTo>
                  <a:lnTo>
                    <a:pt x="1891" y="14571"/>
                  </a:lnTo>
                  <a:lnTo>
                    <a:pt x="1403" y="16187"/>
                  </a:lnTo>
                  <a:lnTo>
                    <a:pt x="702" y="19388"/>
                  </a:lnTo>
                  <a:lnTo>
                    <a:pt x="275" y="22497"/>
                  </a:lnTo>
                  <a:lnTo>
                    <a:pt x="31" y="25362"/>
                  </a:lnTo>
                  <a:lnTo>
                    <a:pt x="1" y="31185"/>
                  </a:lnTo>
                  <a:lnTo>
                    <a:pt x="153" y="32343"/>
                  </a:lnTo>
                  <a:lnTo>
                    <a:pt x="214" y="31307"/>
                  </a:lnTo>
                  <a:lnTo>
                    <a:pt x="275" y="32099"/>
                  </a:lnTo>
                  <a:lnTo>
                    <a:pt x="824" y="33501"/>
                  </a:lnTo>
                  <a:lnTo>
                    <a:pt x="1799" y="34629"/>
                  </a:lnTo>
                  <a:lnTo>
                    <a:pt x="3079" y="35391"/>
                  </a:lnTo>
                  <a:lnTo>
                    <a:pt x="3842" y="35574"/>
                  </a:lnTo>
                  <a:lnTo>
                    <a:pt x="4543" y="35696"/>
                  </a:lnTo>
                  <a:lnTo>
                    <a:pt x="5884" y="35666"/>
                  </a:lnTo>
                  <a:lnTo>
                    <a:pt x="7164" y="35391"/>
                  </a:lnTo>
                  <a:lnTo>
                    <a:pt x="8353" y="34934"/>
                  </a:lnTo>
                  <a:lnTo>
                    <a:pt x="10700" y="33501"/>
                  </a:lnTo>
                  <a:lnTo>
                    <a:pt x="11157" y="33105"/>
                  </a:lnTo>
                  <a:lnTo>
                    <a:pt x="11920" y="32221"/>
                  </a:lnTo>
                  <a:lnTo>
                    <a:pt x="13261" y="30301"/>
                  </a:lnTo>
                  <a:lnTo>
                    <a:pt x="14358" y="28228"/>
                  </a:lnTo>
                  <a:lnTo>
                    <a:pt x="15242" y="26033"/>
                  </a:lnTo>
                  <a:lnTo>
                    <a:pt x="15913" y="23747"/>
                  </a:lnTo>
                  <a:lnTo>
                    <a:pt x="16431" y="21430"/>
                  </a:lnTo>
                  <a:lnTo>
                    <a:pt x="16919" y="17955"/>
                  </a:lnTo>
                  <a:lnTo>
                    <a:pt x="17071" y="13504"/>
                  </a:lnTo>
                  <a:lnTo>
                    <a:pt x="16858" y="9542"/>
                  </a:lnTo>
                  <a:lnTo>
                    <a:pt x="16401" y="6402"/>
                  </a:lnTo>
                  <a:lnTo>
                    <a:pt x="15852" y="4360"/>
                  </a:lnTo>
                  <a:lnTo>
                    <a:pt x="15578" y="3933"/>
                  </a:lnTo>
                  <a:lnTo>
                    <a:pt x="14876" y="3049"/>
                  </a:lnTo>
                  <a:lnTo>
                    <a:pt x="13992" y="1586"/>
                  </a:lnTo>
                  <a:lnTo>
                    <a:pt x="13413" y="183"/>
                  </a:lnTo>
                  <a:lnTo>
                    <a:pt x="13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845325" y="1731082"/>
              <a:ext cx="610078" cy="445080"/>
            </a:xfrm>
            <a:custGeom>
              <a:rect b="b" l="l" r="r" t="t"/>
              <a:pathLst>
                <a:path extrusionOk="0" h="17102" w="23442">
                  <a:moveTo>
                    <a:pt x="793" y="0"/>
                  </a:moveTo>
                  <a:lnTo>
                    <a:pt x="335" y="1494"/>
                  </a:lnTo>
                  <a:lnTo>
                    <a:pt x="0" y="3018"/>
                  </a:lnTo>
                  <a:lnTo>
                    <a:pt x="518" y="4329"/>
                  </a:lnTo>
                  <a:lnTo>
                    <a:pt x="1707" y="6615"/>
                  </a:lnTo>
                  <a:lnTo>
                    <a:pt x="2713" y="8231"/>
                  </a:lnTo>
                  <a:lnTo>
                    <a:pt x="3932" y="9846"/>
                  </a:lnTo>
                  <a:lnTo>
                    <a:pt x="5396" y="11432"/>
                  </a:lnTo>
                  <a:lnTo>
                    <a:pt x="7072" y="12895"/>
                  </a:lnTo>
                  <a:lnTo>
                    <a:pt x="8993" y="14266"/>
                  </a:lnTo>
                  <a:lnTo>
                    <a:pt x="10059" y="14846"/>
                  </a:lnTo>
                  <a:lnTo>
                    <a:pt x="11157" y="15394"/>
                  </a:lnTo>
                  <a:lnTo>
                    <a:pt x="13413" y="16187"/>
                  </a:lnTo>
                  <a:lnTo>
                    <a:pt x="15638" y="16705"/>
                  </a:lnTo>
                  <a:lnTo>
                    <a:pt x="17711" y="16979"/>
                  </a:lnTo>
                  <a:lnTo>
                    <a:pt x="20454" y="17101"/>
                  </a:lnTo>
                  <a:lnTo>
                    <a:pt x="22710" y="16949"/>
                  </a:lnTo>
                  <a:lnTo>
                    <a:pt x="22923" y="16919"/>
                  </a:lnTo>
                  <a:lnTo>
                    <a:pt x="23442" y="16705"/>
                  </a:lnTo>
                  <a:lnTo>
                    <a:pt x="11523" y="10304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1307807" y="1359820"/>
              <a:ext cx="277687" cy="852058"/>
            </a:xfrm>
            <a:custGeom>
              <a:rect b="b" l="l" r="r" t="t"/>
              <a:pathLst>
                <a:path extrusionOk="0" h="32740" w="10670">
                  <a:moveTo>
                    <a:pt x="1" y="0"/>
                  </a:moveTo>
                  <a:lnTo>
                    <a:pt x="306" y="519"/>
                  </a:lnTo>
                  <a:lnTo>
                    <a:pt x="641" y="1677"/>
                  </a:lnTo>
                  <a:lnTo>
                    <a:pt x="671" y="2287"/>
                  </a:lnTo>
                  <a:lnTo>
                    <a:pt x="671" y="3110"/>
                  </a:lnTo>
                  <a:lnTo>
                    <a:pt x="885" y="4786"/>
                  </a:lnTo>
                  <a:lnTo>
                    <a:pt x="1129" y="5609"/>
                  </a:lnTo>
                  <a:lnTo>
                    <a:pt x="1342" y="6676"/>
                  </a:lnTo>
                  <a:lnTo>
                    <a:pt x="2104" y="12590"/>
                  </a:lnTo>
                  <a:lnTo>
                    <a:pt x="3019" y="18504"/>
                  </a:lnTo>
                  <a:lnTo>
                    <a:pt x="3811" y="22466"/>
                  </a:lnTo>
                  <a:lnTo>
                    <a:pt x="4756" y="26033"/>
                  </a:lnTo>
                  <a:lnTo>
                    <a:pt x="5610" y="28228"/>
                  </a:lnTo>
                  <a:lnTo>
                    <a:pt x="6219" y="29386"/>
                  </a:lnTo>
                  <a:lnTo>
                    <a:pt x="6524" y="29874"/>
                  </a:lnTo>
                  <a:lnTo>
                    <a:pt x="9146" y="32739"/>
                  </a:lnTo>
                  <a:lnTo>
                    <a:pt x="9207" y="32678"/>
                  </a:lnTo>
                  <a:lnTo>
                    <a:pt x="9725" y="31794"/>
                  </a:lnTo>
                  <a:lnTo>
                    <a:pt x="10182" y="30179"/>
                  </a:lnTo>
                  <a:lnTo>
                    <a:pt x="10457" y="28563"/>
                  </a:lnTo>
                  <a:lnTo>
                    <a:pt x="10639" y="26460"/>
                  </a:lnTo>
                  <a:lnTo>
                    <a:pt x="10670" y="23777"/>
                  </a:lnTo>
                  <a:lnTo>
                    <a:pt x="10578" y="22192"/>
                  </a:lnTo>
                  <a:lnTo>
                    <a:pt x="10396" y="18991"/>
                  </a:lnTo>
                  <a:lnTo>
                    <a:pt x="9725" y="13565"/>
                  </a:lnTo>
                  <a:lnTo>
                    <a:pt x="8810" y="9298"/>
                  </a:lnTo>
                  <a:lnTo>
                    <a:pt x="7683" y="6066"/>
                  </a:lnTo>
                  <a:lnTo>
                    <a:pt x="7042" y="4847"/>
                  </a:lnTo>
                  <a:lnTo>
                    <a:pt x="6402" y="3750"/>
                  </a:lnTo>
                  <a:lnTo>
                    <a:pt x="5518" y="2439"/>
                  </a:lnTo>
                  <a:lnTo>
                    <a:pt x="4878" y="1738"/>
                  </a:lnTo>
                  <a:lnTo>
                    <a:pt x="4116" y="1159"/>
                  </a:lnTo>
                  <a:lnTo>
                    <a:pt x="3232" y="701"/>
                  </a:lnTo>
                  <a:lnTo>
                    <a:pt x="1525" y="1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1408574" y="1389175"/>
              <a:ext cx="15094" cy="10332"/>
            </a:xfrm>
            <a:custGeom>
              <a:rect b="b" l="l" r="r" t="t"/>
              <a:pathLst>
                <a:path extrusionOk="0" h="397" w="580">
                  <a:moveTo>
                    <a:pt x="0" y="0"/>
                  </a:moveTo>
                  <a:lnTo>
                    <a:pt x="274" y="183"/>
                  </a:lnTo>
                  <a:lnTo>
                    <a:pt x="579" y="396"/>
                  </a:lnTo>
                  <a:lnTo>
                    <a:pt x="457" y="275"/>
                  </a:lnTo>
                  <a:lnTo>
                    <a:pt x="335" y="1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95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7"/>
            <p:cNvSpPr/>
            <p:nvPr/>
          </p:nvSpPr>
          <p:spPr>
            <a:xfrm>
              <a:off x="1382393" y="137566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C95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1489484" y="1524814"/>
              <a:ext cx="84113" cy="595036"/>
            </a:xfrm>
            <a:custGeom>
              <a:rect b="b" l="l" r="r" t="t"/>
              <a:pathLst>
                <a:path extrusionOk="0" h="22864" w="3232">
                  <a:moveTo>
                    <a:pt x="0" y="1"/>
                  </a:moveTo>
                  <a:lnTo>
                    <a:pt x="458" y="2013"/>
                  </a:lnTo>
                  <a:lnTo>
                    <a:pt x="1342" y="6920"/>
                  </a:lnTo>
                  <a:lnTo>
                    <a:pt x="2043" y="11981"/>
                  </a:lnTo>
                  <a:lnTo>
                    <a:pt x="2378" y="16218"/>
                  </a:lnTo>
                  <a:lnTo>
                    <a:pt x="2348" y="17559"/>
                  </a:lnTo>
                  <a:lnTo>
                    <a:pt x="2226" y="18931"/>
                  </a:lnTo>
                  <a:lnTo>
                    <a:pt x="1921" y="20851"/>
                  </a:lnTo>
                  <a:lnTo>
                    <a:pt x="1494" y="22071"/>
                  </a:lnTo>
                  <a:lnTo>
                    <a:pt x="1159" y="22650"/>
                  </a:lnTo>
                  <a:lnTo>
                    <a:pt x="1525" y="22711"/>
                  </a:lnTo>
                  <a:lnTo>
                    <a:pt x="1860" y="22772"/>
                  </a:lnTo>
                  <a:lnTo>
                    <a:pt x="2226" y="22833"/>
                  </a:lnTo>
                  <a:lnTo>
                    <a:pt x="2591" y="22863"/>
                  </a:lnTo>
                  <a:lnTo>
                    <a:pt x="2561" y="22558"/>
                  </a:lnTo>
                  <a:lnTo>
                    <a:pt x="2317" y="22040"/>
                  </a:lnTo>
                  <a:lnTo>
                    <a:pt x="2287" y="21705"/>
                  </a:lnTo>
                  <a:lnTo>
                    <a:pt x="2378" y="21552"/>
                  </a:lnTo>
                  <a:lnTo>
                    <a:pt x="2591" y="21248"/>
                  </a:lnTo>
                  <a:lnTo>
                    <a:pt x="2927" y="20394"/>
                  </a:lnTo>
                  <a:lnTo>
                    <a:pt x="3232" y="18687"/>
                  </a:lnTo>
                  <a:lnTo>
                    <a:pt x="3201" y="15700"/>
                  </a:lnTo>
                  <a:lnTo>
                    <a:pt x="2866" y="12255"/>
                  </a:lnTo>
                  <a:lnTo>
                    <a:pt x="1951" y="6920"/>
                  </a:lnTo>
                  <a:lnTo>
                    <a:pt x="854" y="2500"/>
                  </a:lnTo>
                  <a:lnTo>
                    <a:pt x="214" y="5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1349862" y="2550559"/>
              <a:ext cx="35732" cy="161069"/>
            </a:xfrm>
            <a:custGeom>
              <a:rect b="b" l="l" r="r" t="t"/>
              <a:pathLst>
                <a:path extrusionOk="0" h="6189" w="1373">
                  <a:moveTo>
                    <a:pt x="1372" y="0"/>
                  </a:moveTo>
                  <a:lnTo>
                    <a:pt x="122" y="2134"/>
                  </a:lnTo>
                  <a:lnTo>
                    <a:pt x="0" y="618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2E15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1150749" y="1338402"/>
              <a:ext cx="18270" cy="14288"/>
            </a:xfrm>
            <a:custGeom>
              <a:rect b="b" l="l" r="r" t="t"/>
              <a:pathLst>
                <a:path extrusionOk="0" h="549" w="702">
                  <a:moveTo>
                    <a:pt x="610" y="0"/>
                  </a:moveTo>
                  <a:lnTo>
                    <a:pt x="213" y="183"/>
                  </a:lnTo>
                  <a:lnTo>
                    <a:pt x="31" y="397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549" y="518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EF7F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7"/>
            <p:cNvSpPr/>
            <p:nvPr/>
          </p:nvSpPr>
          <p:spPr>
            <a:xfrm>
              <a:off x="1302263" y="1345533"/>
              <a:ext cx="17463" cy="15094"/>
            </a:xfrm>
            <a:custGeom>
              <a:rect b="b" l="l" r="r" t="t"/>
              <a:pathLst>
                <a:path extrusionOk="0" h="580" w="671">
                  <a:moveTo>
                    <a:pt x="0" y="1"/>
                  </a:moveTo>
                  <a:lnTo>
                    <a:pt x="214" y="519"/>
                  </a:lnTo>
                  <a:lnTo>
                    <a:pt x="671" y="580"/>
                  </a:lnTo>
                  <a:lnTo>
                    <a:pt x="580" y="366"/>
                  </a:lnTo>
                  <a:lnTo>
                    <a:pt x="244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7"/>
            <p:cNvSpPr/>
            <p:nvPr/>
          </p:nvSpPr>
          <p:spPr>
            <a:xfrm>
              <a:off x="854043" y="4249813"/>
              <a:ext cx="229280" cy="96006"/>
            </a:xfrm>
            <a:custGeom>
              <a:rect b="b" l="l" r="r" t="t"/>
              <a:pathLst>
                <a:path extrusionOk="0" h="3689" w="8810">
                  <a:moveTo>
                    <a:pt x="701" y="0"/>
                  </a:moveTo>
                  <a:lnTo>
                    <a:pt x="0" y="3689"/>
                  </a:lnTo>
                  <a:lnTo>
                    <a:pt x="8810" y="3689"/>
                  </a:lnTo>
                  <a:lnTo>
                    <a:pt x="8322" y="0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7"/>
            <p:cNvSpPr/>
            <p:nvPr/>
          </p:nvSpPr>
          <p:spPr>
            <a:xfrm>
              <a:off x="1276083" y="4249813"/>
              <a:ext cx="229306" cy="96006"/>
            </a:xfrm>
            <a:custGeom>
              <a:rect b="b" l="l" r="r" t="t"/>
              <a:pathLst>
                <a:path extrusionOk="0" h="3689" w="8811">
                  <a:moveTo>
                    <a:pt x="702" y="0"/>
                  </a:moveTo>
                  <a:lnTo>
                    <a:pt x="0" y="3689"/>
                  </a:lnTo>
                  <a:lnTo>
                    <a:pt x="8810" y="3689"/>
                  </a:lnTo>
                  <a:lnTo>
                    <a:pt x="8078" y="0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7"/>
            <p:cNvSpPr/>
            <p:nvPr/>
          </p:nvSpPr>
          <p:spPr>
            <a:xfrm>
              <a:off x="1841700" y="1919081"/>
              <a:ext cx="130151" cy="140457"/>
            </a:xfrm>
            <a:custGeom>
              <a:rect b="b" l="l" r="r" t="t"/>
              <a:pathLst>
                <a:path extrusionOk="0" h="5397" w="5001">
                  <a:moveTo>
                    <a:pt x="3385" y="1"/>
                  </a:moveTo>
                  <a:lnTo>
                    <a:pt x="3324" y="62"/>
                  </a:lnTo>
                  <a:lnTo>
                    <a:pt x="2775" y="732"/>
                  </a:lnTo>
                  <a:lnTo>
                    <a:pt x="1403" y="1769"/>
                  </a:lnTo>
                  <a:lnTo>
                    <a:pt x="580" y="2104"/>
                  </a:lnTo>
                  <a:lnTo>
                    <a:pt x="580" y="1342"/>
                  </a:lnTo>
                  <a:lnTo>
                    <a:pt x="214" y="1982"/>
                  </a:lnTo>
                  <a:lnTo>
                    <a:pt x="1" y="2653"/>
                  </a:lnTo>
                  <a:lnTo>
                    <a:pt x="31" y="2714"/>
                  </a:lnTo>
                  <a:lnTo>
                    <a:pt x="31" y="2805"/>
                  </a:lnTo>
                  <a:lnTo>
                    <a:pt x="153" y="3964"/>
                  </a:lnTo>
                  <a:lnTo>
                    <a:pt x="275" y="5122"/>
                  </a:lnTo>
                  <a:lnTo>
                    <a:pt x="275" y="5244"/>
                  </a:lnTo>
                  <a:lnTo>
                    <a:pt x="367" y="5305"/>
                  </a:lnTo>
                  <a:lnTo>
                    <a:pt x="1037" y="5396"/>
                  </a:lnTo>
                  <a:lnTo>
                    <a:pt x="2287" y="5335"/>
                  </a:lnTo>
                  <a:lnTo>
                    <a:pt x="3019" y="5061"/>
                  </a:lnTo>
                  <a:lnTo>
                    <a:pt x="3659" y="4634"/>
                  </a:lnTo>
                  <a:lnTo>
                    <a:pt x="4573" y="3506"/>
                  </a:lnTo>
                  <a:lnTo>
                    <a:pt x="5000" y="2866"/>
                  </a:lnTo>
                  <a:lnTo>
                    <a:pt x="5000" y="2775"/>
                  </a:lnTo>
                  <a:lnTo>
                    <a:pt x="4878" y="2653"/>
                  </a:lnTo>
                  <a:lnTo>
                    <a:pt x="4787" y="2683"/>
                  </a:lnTo>
                  <a:lnTo>
                    <a:pt x="4756" y="2714"/>
                  </a:lnTo>
                  <a:lnTo>
                    <a:pt x="4177" y="3263"/>
                  </a:lnTo>
                  <a:lnTo>
                    <a:pt x="3507" y="3659"/>
                  </a:lnTo>
                  <a:lnTo>
                    <a:pt x="3507" y="3659"/>
                  </a:lnTo>
                  <a:lnTo>
                    <a:pt x="3933" y="3232"/>
                  </a:lnTo>
                  <a:lnTo>
                    <a:pt x="4573" y="2226"/>
                  </a:lnTo>
                  <a:lnTo>
                    <a:pt x="4817" y="1677"/>
                  </a:lnTo>
                  <a:lnTo>
                    <a:pt x="4848" y="1586"/>
                  </a:lnTo>
                  <a:lnTo>
                    <a:pt x="4756" y="1464"/>
                  </a:lnTo>
                  <a:lnTo>
                    <a:pt x="4665" y="1495"/>
                  </a:lnTo>
                  <a:lnTo>
                    <a:pt x="4116" y="2013"/>
                  </a:lnTo>
                  <a:lnTo>
                    <a:pt x="3507" y="2470"/>
                  </a:lnTo>
                  <a:lnTo>
                    <a:pt x="3933" y="1921"/>
                  </a:lnTo>
                  <a:lnTo>
                    <a:pt x="4634" y="793"/>
                  </a:lnTo>
                  <a:lnTo>
                    <a:pt x="4878" y="184"/>
                  </a:lnTo>
                  <a:lnTo>
                    <a:pt x="4909" y="123"/>
                  </a:lnTo>
                  <a:lnTo>
                    <a:pt x="4878" y="92"/>
                  </a:lnTo>
                  <a:lnTo>
                    <a:pt x="4848" y="1"/>
                  </a:lnTo>
                  <a:lnTo>
                    <a:pt x="4726" y="1"/>
                  </a:lnTo>
                  <a:lnTo>
                    <a:pt x="4695" y="31"/>
                  </a:lnTo>
                  <a:lnTo>
                    <a:pt x="4269" y="611"/>
                  </a:lnTo>
                  <a:lnTo>
                    <a:pt x="3232" y="1495"/>
                  </a:lnTo>
                  <a:lnTo>
                    <a:pt x="2623" y="1830"/>
                  </a:lnTo>
                  <a:lnTo>
                    <a:pt x="2897" y="1434"/>
                  </a:lnTo>
                  <a:lnTo>
                    <a:pt x="3354" y="580"/>
                  </a:lnTo>
                  <a:lnTo>
                    <a:pt x="3537" y="123"/>
                  </a:lnTo>
                  <a:lnTo>
                    <a:pt x="3568" y="92"/>
                  </a:lnTo>
                  <a:lnTo>
                    <a:pt x="3537" y="92"/>
                  </a:lnTo>
                  <a:lnTo>
                    <a:pt x="3537" y="3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7"/>
            <p:cNvSpPr/>
            <p:nvPr/>
          </p:nvSpPr>
          <p:spPr>
            <a:xfrm>
              <a:off x="860393" y="1418531"/>
              <a:ext cx="995638" cy="748115"/>
            </a:xfrm>
            <a:custGeom>
              <a:rect b="b" l="l" r="r" t="t"/>
              <a:pathLst>
                <a:path extrusionOk="0" h="28746" w="38257">
                  <a:moveTo>
                    <a:pt x="6158" y="0"/>
                  </a:moveTo>
                  <a:lnTo>
                    <a:pt x="5426" y="183"/>
                  </a:lnTo>
                  <a:lnTo>
                    <a:pt x="4695" y="579"/>
                  </a:lnTo>
                  <a:lnTo>
                    <a:pt x="3933" y="1128"/>
                  </a:lnTo>
                  <a:lnTo>
                    <a:pt x="2866" y="2286"/>
                  </a:lnTo>
                  <a:lnTo>
                    <a:pt x="1555" y="4268"/>
                  </a:lnTo>
                  <a:lnTo>
                    <a:pt x="579" y="6554"/>
                  </a:lnTo>
                  <a:lnTo>
                    <a:pt x="31" y="8962"/>
                  </a:lnTo>
                  <a:lnTo>
                    <a:pt x="0" y="10700"/>
                  </a:lnTo>
                  <a:lnTo>
                    <a:pt x="153" y="11827"/>
                  </a:lnTo>
                  <a:lnTo>
                    <a:pt x="336" y="12346"/>
                  </a:lnTo>
                  <a:lnTo>
                    <a:pt x="427" y="12681"/>
                  </a:lnTo>
                  <a:lnTo>
                    <a:pt x="1280" y="15089"/>
                  </a:lnTo>
                  <a:lnTo>
                    <a:pt x="2317" y="17284"/>
                  </a:lnTo>
                  <a:lnTo>
                    <a:pt x="3780" y="19784"/>
                  </a:lnTo>
                  <a:lnTo>
                    <a:pt x="5762" y="22314"/>
                  </a:lnTo>
                  <a:lnTo>
                    <a:pt x="7591" y="24112"/>
                  </a:lnTo>
                  <a:lnTo>
                    <a:pt x="8993" y="25240"/>
                  </a:lnTo>
                  <a:lnTo>
                    <a:pt x="10517" y="26216"/>
                  </a:lnTo>
                  <a:lnTo>
                    <a:pt x="12224" y="27069"/>
                  </a:lnTo>
                  <a:lnTo>
                    <a:pt x="13138" y="27435"/>
                  </a:lnTo>
                  <a:lnTo>
                    <a:pt x="14175" y="27801"/>
                  </a:lnTo>
                  <a:lnTo>
                    <a:pt x="16309" y="28319"/>
                  </a:lnTo>
                  <a:lnTo>
                    <a:pt x="18473" y="28624"/>
                  </a:lnTo>
                  <a:lnTo>
                    <a:pt x="20637" y="28746"/>
                  </a:lnTo>
                  <a:lnTo>
                    <a:pt x="23869" y="28685"/>
                  </a:lnTo>
                  <a:lnTo>
                    <a:pt x="27953" y="28136"/>
                  </a:lnTo>
                  <a:lnTo>
                    <a:pt x="31642" y="27282"/>
                  </a:lnTo>
                  <a:lnTo>
                    <a:pt x="34690" y="26368"/>
                  </a:lnTo>
                  <a:lnTo>
                    <a:pt x="37830" y="25179"/>
                  </a:lnTo>
                  <a:lnTo>
                    <a:pt x="38257" y="24996"/>
                  </a:lnTo>
                  <a:lnTo>
                    <a:pt x="37586" y="21369"/>
                  </a:lnTo>
                  <a:lnTo>
                    <a:pt x="37190" y="21460"/>
                  </a:lnTo>
                  <a:lnTo>
                    <a:pt x="33196" y="22100"/>
                  </a:lnTo>
                  <a:lnTo>
                    <a:pt x="28624" y="22436"/>
                  </a:lnTo>
                  <a:lnTo>
                    <a:pt x="25301" y="22436"/>
                  </a:lnTo>
                  <a:lnTo>
                    <a:pt x="22040" y="22100"/>
                  </a:lnTo>
                  <a:lnTo>
                    <a:pt x="19723" y="21521"/>
                  </a:lnTo>
                  <a:lnTo>
                    <a:pt x="18290" y="21003"/>
                  </a:lnTo>
                  <a:lnTo>
                    <a:pt x="17650" y="20698"/>
                  </a:lnTo>
                  <a:lnTo>
                    <a:pt x="17040" y="20332"/>
                  </a:lnTo>
                  <a:lnTo>
                    <a:pt x="15912" y="19448"/>
                  </a:lnTo>
                  <a:lnTo>
                    <a:pt x="14876" y="18320"/>
                  </a:lnTo>
                  <a:lnTo>
                    <a:pt x="13931" y="17010"/>
                  </a:lnTo>
                  <a:lnTo>
                    <a:pt x="12712" y="14815"/>
                  </a:lnTo>
                  <a:lnTo>
                    <a:pt x="11309" y="11584"/>
                  </a:lnTo>
                  <a:lnTo>
                    <a:pt x="9724" y="6645"/>
                  </a:lnTo>
                  <a:lnTo>
                    <a:pt x="8627" y="2713"/>
                  </a:lnTo>
                  <a:lnTo>
                    <a:pt x="8048" y="1036"/>
                  </a:lnTo>
                  <a:lnTo>
                    <a:pt x="7804" y="671"/>
                  </a:lnTo>
                  <a:lnTo>
                    <a:pt x="7499" y="396"/>
                  </a:lnTo>
                  <a:lnTo>
                    <a:pt x="6859" y="61"/>
                  </a:lnTo>
                  <a:lnTo>
                    <a:pt x="61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1188823" y="1088517"/>
              <a:ext cx="130125" cy="76956"/>
            </a:xfrm>
            <a:custGeom>
              <a:rect b="b" l="l" r="r" t="t"/>
              <a:pathLst>
                <a:path extrusionOk="0" h="2957" w="5000">
                  <a:moveTo>
                    <a:pt x="915" y="0"/>
                  </a:moveTo>
                  <a:lnTo>
                    <a:pt x="701" y="122"/>
                  </a:lnTo>
                  <a:lnTo>
                    <a:pt x="549" y="213"/>
                  </a:lnTo>
                  <a:lnTo>
                    <a:pt x="214" y="671"/>
                  </a:lnTo>
                  <a:lnTo>
                    <a:pt x="0" y="1341"/>
                  </a:lnTo>
                  <a:lnTo>
                    <a:pt x="61" y="2256"/>
                  </a:lnTo>
                  <a:lnTo>
                    <a:pt x="275" y="2774"/>
                  </a:lnTo>
                  <a:lnTo>
                    <a:pt x="1433" y="2652"/>
                  </a:lnTo>
                  <a:lnTo>
                    <a:pt x="1677" y="2713"/>
                  </a:lnTo>
                  <a:lnTo>
                    <a:pt x="2835" y="2744"/>
                  </a:lnTo>
                  <a:lnTo>
                    <a:pt x="3414" y="2530"/>
                  </a:lnTo>
                  <a:lnTo>
                    <a:pt x="3719" y="2256"/>
                  </a:lnTo>
                  <a:lnTo>
                    <a:pt x="3841" y="2073"/>
                  </a:lnTo>
                  <a:lnTo>
                    <a:pt x="3872" y="2164"/>
                  </a:lnTo>
                  <a:lnTo>
                    <a:pt x="4085" y="2561"/>
                  </a:lnTo>
                  <a:lnTo>
                    <a:pt x="4329" y="2744"/>
                  </a:lnTo>
                  <a:lnTo>
                    <a:pt x="4481" y="2774"/>
                  </a:lnTo>
                  <a:lnTo>
                    <a:pt x="4512" y="2957"/>
                  </a:lnTo>
                  <a:lnTo>
                    <a:pt x="4664" y="2835"/>
                  </a:lnTo>
                  <a:lnTo>
                    <a:pt x="4908" y="2500"/>
                  </a:lnTo>
                  <a:lnTo>
                    <a:pt x="4969" y="2286"/>
                  </a:lnTo>
                  <a:lnTo>
                    <a:pt x="5000" y="1951"/>
                  </a:lnTo>
                  <a:lnTo>
                    <a:pt x="4603" y="1280"/>
                  </a:lnTo>
                  <a:lnTo>
                    <a:pt x="4055" y="884"/>
                  </a:lnTo>
                  <a:lnTo>
                    <a:pt x="3262" y="457"/>
                  </a:lnTo>
                  <a:lnTo>
                    <a:pt x="1738" y="61"/>
                  </a:lnTo>
                  <a:lnTo>
                    <a:pt x="915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7"/>
            <p:cNvSpPr/>
            <p:nvPr/>
          </p:nvSpPr>
          <p:spPr>
            <a:xfrm>
              <a:off x="1168992" y="1151964"/>
              <a:ext cx="57125" cy="187250"/>
            </a:xfrm>
            <a:custGeom>
              <a:rect b="b" l="l" r="r" t="t"/>
              <a:pathLst>
                <a:path extrusionOk="0" h="7195" w="2195">
                  <a:moveTo>
                    <a:pt x="2164" y="1"/>
                  </a:moveTo>
                  <a:lnTo>
                    <a:pt x="945" y="62"/>
                  </a:lnTo>
                  <a:lnTo>
                    <a:pt x="457" y="1281"/>
                  </a:lnTo>
                  <a:lnTo>
                    <a:pt x="0" y="7195"/>
                  </a:lnTo>
                  <a:lnTo>
                    <a:pt x="0" y="7195"/>
                  </a:lnTo>
                  <a:lnTo>
                    <a:pt x="457" y="7103"/>
                  </a:lnTo>
                  <a:lnTo>
                    <a:pt x="1128" y="6646"/>
                  </a:lnTo>
                  <a:lnTo>
                    <a:pt x="1524" y="5914"/>
                  </a:lnTo>
                  <a:lnTo>
                    <a:pt x="1738" y="5061"/>
                  </a:lnTo>
                  <a:lnTo>
                    <a:pt x="1707" y="2866"/>
                  </a:lnTo>
                  <a:lnTo>
                    <a:pt x="1585" y="2287"/>
                  </a:lnTo>
                  <a:lnTo>
                    <a:pt x="1799" y="1982"/>
                  </a:lnTo>
                  <a:lnTo>
                    <a:pt x="2073" y="1220"/>
                  </a:lnTo>
                  <a:lnTo>
                    <a:pt x="2195" y="184"/>
                  </a:lnTo>
                  <a:lnTo>
                    <a:pt x="2164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7"/>
            <p:cNvSpPr/>
            <p:nvPr/>
          </p:nvSpPr>
          <p:spPr>
            <a:xfrm>
              <a:off x="1195953" y="1144027"/>
              <a:ext cx="31750" cy="41302"/>
            </a:xfrm>
            <a:custGeom>
              <a:rect b="b" l="l" r="r" t="t"/>
              <a:pathLst>
                <a:path extrusionOk="0" h="1587" w="1220">
                  <a:moveTo>
                    <a:pt x="458" y="1"/>
                  </a:moveTo>
                  <a:lnTo>
                    <a:pt x="275" y="123"/>
                  </a:lnTo>
                  <a:lnTo>
                    <a:pt x="123" y="245"/>
                  </a:lnTo>
                  <a:lnTo>
                    <a:pt x="1" y="672"/>
                  </a:lnTo>
                  <a:lnTo>
                    <a:pt x="153" y="1129"/>
                  </a:lnTo>
                  <a:lnTo>
                    <a:pt x="610" y="1495"/>
                  </a:lnTo>
                  <a:lnTo>
                    <a:pt x="1007" y="1586"/>
                  </a:lnTo>
                  <a:lnTo>
                    <a:pt x="1159" y="1281"/>
                  </a:lnTo>
                  <a:lnTo>
                    <a:pt x="1220" y="641"/>
                  </a:lnTo>
                  <a:lnTo>
                    <a:pt x="1128" y="306"/>
                  </a:lnTo>
                  <a:lnTo>
                    <a:pt x="1098" y="245"/>
                  </a:lnTo>
                  <a:lnTo>
                    <a:pt x="763" y="3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1221353" y="1231312"/>
              <a:ext cx="35706" cy="41276"/>
            </a:xfrm>
            <a:custGeom>
              <a:rect b="b" l="l" r="r" t="t"/>
              <a:pathLst>
                <a:path extrusionOk="0" h="1586" w="1372">
                  <a:moveTo>
                    <a:pt x="0" y="0"/>
                  </a:moveTo>
                  <a:lnTo>
                    <a:pt x="0" y="305"/>
                  </a:lnTo>
                  <a:lnTo>
                    <a:pt x="213" y="823"/>
                  </a:lnTo>
                  <a:lnTo>
                    <a:pt x="579" y="1250"/>
                  </a:lnTo>
                  <a:lnTo>
                    <a:pt x="1067" y="1524"/>
                  </a:lnTo>
                  <a:lnTo>
                    <a:pt x="1372" y="1585"/>
                  </a:lnTo>
                  <a:lnTo>
                    <a:pt x="1372" y="1585"/>
                  </a:lnTo>
                  <a:lnTo>
                    <a:pt x="884" y="1311"/>
                  </a:lnTo>
                  <a:lnTo>
                    <a:pt x="183" y="5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890530" y="4234745"/>
              <a:ext cx="172181" cy="15094"/>
            </a:xfrm>
            <a:custGeom>
              <a:rect b="b" l="l" r="r" t="t"/>
              <a:pathLst>
                <a:path extrusionOk="0" h="580" w="6616">
                  <a:moveTo>
                    <a:pt x="6615" y="0"/>
                  </a:moveTo>
                  <a:lnTo>
                    <a:pt x="1" y="274"/>
                  </a:lnTo>
                  <a:lnTo>
                    <a:pt x="1" y="579"/>
                  </a:lnTo>
                  <a:lnTo>
                    <a:pt x="6463" y="579"/>
                  </a:lnTo>
                  <a:lnTo>
                    <a:pt x="6615" y="0"/>
                  </a:lnTo>
                  <a:close/>
                </a:path>
              </a:pathLst>
            </a:custGeom>
            <a:solidFill>
              <a:srgbClr val="2E15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1310201" y="4234745"/>
              <a:ext cx="160262" cy="15094"/>
            </a:xfrm>
            <a:custGeom>
              <a:rect b="b" l="l" r="r" t="t"/>
              <a:pathLst>
                <a:path extrusionOk="0" h="580" w="6158">
                  <a:moveTo>
                    <a:pt x="6158" y="0"/>
                  </a:moveTo>
                  <a:lnTo>
                    <a:pt x="0" y="335"/>
                  </a:lnTo>
                  <a:lnTo>
                    <a:pt x="31" y="579"/>
                  </a:lnTo>
                  <a:lnTo>
                    <a:pt x="6066" y="579"/>
                  </a:lnTo>
                  <a:lnTo>
                    <a:pt x="6158" y="0"/>
                  </a:lnTo>
                  <a:close/>
                </a:path>
              </a:pathLst>
            </a:custGeom>
            <a:solidFill>
              <a:srgbClr val="2E15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6"/>
          <p:cNvSpPr/>
          <p:nvPr/>
        </p:nvSpPr>
        <p:spPr>
          <a:xfrm rot="2107589">
            <a:off x="508257" y="136566"/>
            <a:ext cx="8897249" cy="6833068"/>
          </a:xfrm>
          <a:custGeom>
            <a:rect b="b" l="l" r="r" t="t"/>
            <a:pathLst>
              <a:path extrusionOk="0" h="12495" w="14376">
                <a:moveTo>
                  <a:pt x="7162" y="0"/>
                </a:moveTo>
                <a:cubicBezTo>
                  <a:pt x="3523" y="0"/>
                  <a:pt x="0" y="4267"/>
                  <a:pt x="998" y="8034"/>
                </a:cubicBezTo>
                <a:cubicBezTo>
                  <a:pt x="1672" y="10576"/>
                  <a:pt x="4194" y="12494"/>
                  <a:pt x="6817" y="12494"/>
                </a:cubicBezTo>
                <a:cubicBezTo>
                  <a:pt x="6883" y="12494"/>
                  <a:pt x="6950" y="12493"/>
                  <a:pt x="7017" y="12490"/>
                </a:cubicBezTo>
                <a:cubicBezTo>
                  <a:pt x="13009" y="12267"/>
                  <a:pt x="14375" y="4701"/>
                  <a:pt x="10223" y="1169"/>
                </a:cubicBezTo>
                <a:cubicBezTo>
                  <a:pt x="9263" y="352"/>
                  <a:pt x="8208" y="0"/>
                  <a:pt x="7162" y="0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6"/>
          <p:cNvSpPr txBox="1"/>
          <p:nvPr>
            <p:ph idx="4294967295" type="body"/>
          </p:nvPr>
        </p:nvSpPr>
        <p:spPr>
          <a:xfrm>
            <a:off x="4747050" y="3865350"/>
            <a:ext cx="32892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Mainly </a:t>
            </a:r>
            <a:r>
              <a:rPr lang="en" sz="1400"/>
              <a:t>interacts</a:t>
            </a:r>
            <a:r>
              <a:rPr lang="en" sz="1400"/>
              <a:t> with the IoT device </a:t>
            </a:r>
            <a:endParaRPr sz="1400"/>
          </a:p>
        </p:txBody>
      </p:sp>
      <p:sp>
        <p:nvSpPr>
          <p:cNvPr id="478" name="Google Shape;478;p36"/>
          <p:cNvSpPr txBox="1"/>
          <p:nvPr>
            <p:ph idx="4294967295" type="title"/>
          </p:nvPr>
        </p:nvSpPr>
        <p:spPr>
          <a:xfrm>
            <a:off x="4572000" y="2845000"/>
            <a:ext cx="34977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Outside-User:</a:t>
            </a:r>
            <a:endParaRPr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Person who wants to communicate with insiders</a:t>
            </a:r>
            <a:endParaRPr sz="1800"/>
          </a:p>
        </p:txBody>
      </p:sp>
      <p:sp>
        <p:nvSpPr>
          <p:cNvPr id="479" name="Google Shape;479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0" name="Google Shape;480;p36"/>
          <p:cNvGrpSpPr/>
          <p:nvPr/>
        </p:nvGrpSpPr>
        <p:grpSpPr>
          <a:xfrm>
            <a:off x="5986569" y="1136503"/>
            <a:ext cx="2049540" cy="1661791"/>
            <a:chOff x="4631107" y="1499311"/>
            <a:chExt cx="4211095" cy="3414405"/>
          </a:xfrm>
        </p:grpSpPr>
        <p:sp>
          <p:nvSpPr>
            <p:cNvPr id="481" name="Google Shape;481;p36"/>
            <p:cNvSpPr/>
            <p:nvPr/>
          </p:nvSpPr>
          <p:spPr>
            <a:xfrm flipH="1">
              <a:off x="4631107" y="3311121"/>
              <a:ext cx="1103582" cy="1602595"/>
            </a:xfrm>
            <a:custGeom>
              <a:rect b="b" l="l" r="r" t="t"/>
              <a:pathLst>
                <a:path extrusionOk="0" h="25021" w="17230">
                  <a:moveTo>
                    <a:pt x="13278" y="0"/>
                  </a:moveTo>
                  <a:cubicBezTo>
                    <a:pt x="13066" y="0"/>
                    <a:pt x="12856" y="30"/>
                    <a:pt x="12656" y="91"/>
                  </a:cubicBezTo>
                  <a:cubicBezTo>
                    <a:pt x="11773" y="358"/>
                    <a:pt x="11100" y="1088"/>
                    <a:pt x="10678" y="1915"/>
                  </a:cubicBezTo>
                  <a:cubicBezTo>
                    <a:pt x="10256" y="2742"/>
                    <a:pt x="10062" y="3658"/>
                    <a:pt x="9843" y="4558"/>
                  </a:cubicBezTo>
                  <a:cubicBezTo>
                    <a:pt x="9624" y="5458"/>
                    <a:pt x="9381" y="6374"/>
                    <a:pt x="8886" y="7153"/>
                  </a:cubicBezTo>
                  <a:cubicBezTo>
                    <a:pt x="8755" y="7369"/>
                    <a:pt x="8557" y="7600"/>
                    <a:pt x="8307" y="7600"/>
                  </a:cubicBezTo>
                  <a:cubicBezTo>
                    <a:pt x="8295" y="7600"/>
                    <a:pt x="8283" y="7600"/>
                    <a:pt x="8270" y="7599"/>
                  </a:cubicBezTo>
                  <a:cubicBezTo>
                    <a:pt x="8011" y="7582"/>
                    <a:pt x="7824" y="7331"/>
                    <a:pt x="7743" y="7080"/>
                  </a:cubicBezTo>
                  <a:cubicBezTo>
                    <a:pt x="7662" y="6820"/>
                    <a:pt x="7654" y="6545"/>
                    <a:pt x="7540" y="6301"/>
                  </a:cubicBezTo>
                  <a:cubicBezTo>
                    <a:pt x="7361" y="5916"/>
                    <a:pt x="6935" y="5712"/>
                    <a:pt x="6507" y="5712"/>
                  </a:cubicBezTo>
                  <a:cubicBezTo>
                    <a:pt x="6296" y="5712"/>
                    <a:pt x="6085" y="5762"/>
                    <a:pt x="5903" y="5864"/>
                  </a:cubicBezTo>
                  <a:cubicBezTo>
                    <a:pt x="5351" y="6172"/>
                    <a:pt x="5051" y="6820"/>
                    <a:pt x="5003" y="7461"/>
                  </a:cubicBezTo>
                  <a:cubicBezTo>
                    <a:pt x="4946" y="8093"/>
                    <a:pt x="5100" y="8726"/>
                    <a:pt x="5254" y="9350"/>
                  </a:cubicBezTo>
                  <a:cubicBezTo>
                    <a:pt x="5538" y="10509"/>
                    <a:pt x="5813" y="11669"/>
                    <a:pt x="6097" y="12828"/>
                  </a:cubicBezTo>
                  <a:cubicBezTo>
                    <a:pt x="6251" y="13444"/>
                    <a:pt x="6365" y="14206"/>
                    <a:pt x="5895" y="14636"/>
                  </a:cubicBezTo>
                  <a:cubicBezTo>
                    <a:pt x="5686" y="14825"/>
                    <a:pt x="5408" y="14895"/>
                    <a:pt x="5121" y="14895"/>
                  </a:cubicBezTo>
                  <a:cubicBezTo>
                    <a:pt x="4939" y="14895"/>
                    <a:pt x="4754" y="14867"/>
                    <a:pt x="4581" y="14823"/>
                  </a:cubicBezTo>
                  <a:cubicBezTo>
                    <a:pt x="3892" y="14644"/>
                    <a:pt x="3268" y="14279"/>
                    <a:pt x="2781" y="13769"/>
                  </a:cubicBezTo>
                  <a:cubicBezTo>
                    <a:pt x="2408" y="13379"/>
                    <a:pt x="2084" y="12893"/>
                    <a:pt x="1565" y="12780"/>
                  </a:cubicBezTo>
                  <a:cubicBezTo>
                    <a:pt x="1502" y="12766"/>
                    <a:pt x="1439" y="12760"/>
                    <a:pt x="1377" y="12760"/>
                  </a:cubicBezTo>
                  <a:cubicBezTo>
                    <a:pt x="822" y="12760"/>
                    <a:pt x="316" y="13255"/>
                    <a:pt x="170" y="13809"/>
                  </a:cubicBezTo>
                  <a:cubicBezTo>
                    <a:pt x="0" y="14434"/>
                    <a:pt x="227" y="15074"/>
                    <a:pt x="357" y="15706"/>
                  </a:cubicBezTo>
                  <a:cubicBezTo>
                    <a:pt x="1119" y="19485"/>
                    <a:pt x="2838" y="23482"/>
                    <a:pt x="6584" y="24965"/>
                  </a:cubicBezTo>
                  <a:cubicBezTo>
                    <a:pt x="6898" y="25002"/>
                    <a:pt x="7204" y="25020"/>
                    <a:pt x="7504" y="25020"/>
                  </a:cubicBezTo>
                  <a:cubicBezTo>
                    <a:pt x="9253" y="25020"/>
                    <a:pt x="10792" y="24416"/>
                    <a:pt x="12348" y="23433"/>
                  </a:cubicBezTo>
                  <a:cubicBezTo>
                    <a:pt x="14173" y="22274"/>
                    <a:pt x="15616" y="20563"/>
                    <a:pt x="16605" y="18625"/>
                  </a:cubicBezTo>
                  <a:cubicBezTo>
                    <a:pt x="16889" y="18074"/>
                    <a:pt x="17140" y="17490"/>
                    <a:pt x="17189" y="16866"/>
                  </a:cubicBezTo>
                  <a:cubicBezTo>
                    <a:pt x="17229" y="16242"/>
                    <a:pt x="17035" y="15577"/>
                    <a:pt x="16564" y="15171"/>
                  </a:cubicBezTo>
                  <a:cubicBezTo>
                    <a:pt x="16254" y="14909"/>
                    <a:pt x="15869" y="14798"/>
                    <a:pt x="15470" y="14798"/>
                  </a:cubicBezTo>
                  <a:cubicBezTo>
                    <a:pt x="14942" y="14798"/>
                    <a:pt x="14389" y="14993"/>
                    <a:pt x="13946" y="15293"/>
                  </a:cubicBezTo>
                  <a:cubicBezTo>
                    <a:pt x="13524" y="15577"/>
                    <a:pt x="13159" y="15933"/>
                    <a:pt x="12697" y="16136"/>
                  </a:cubicBezTo>
                  <a:cubicBezTo>
                    <a:pt x="12508" y="16224"/>
                    <a:pt x="12291" y="16274"/>
                    <a:pt x="12080" y="16274"/>
                  </a:cubicBezTo>
                  <a:cubicBezTo>
                    <a:pt x="11785" y="16274"/>
                    <a:pt x="11500" y="16177"/>
                    <a:pt x="11310" y="15950"/>
                  </a:cubicBezTo>
                  <a:cubicBezTo>
                    <a:pt x="10978" y="15569"/>
                    <a:pt x="11067" y="14952"/>
                    <a:pt x="11367" y="14547"/>
                  </a:cubicBezTo>
                  <a:cubicBezTo>
                    <a:pt x="11659" y="14134"/>
                    <a:pt x="12105" y="13874"/>
                    <a:pt x="12519" y="13598"/>
                  </a:cubicBezTo>
                  <a:cubicBezTo>
                    <a:pt x="13694" y="12820"/>
                    <a:pt x="14724" y="11855"/>
                    <a:pt x="15559" y="10728"/>
                  </a:cubicBezTo>
                  <a:cubicBezTo>
                    <a:pt x="15981" y="10177"/>
                    <a:pt x="16354" y="9382"/>
                    <a:pt x="15948" y="8807"/>
                  </a:cubicBezTo>
                  <a:cubicBezTo>
                    <a:pt x="15708" y="8466"/>
                    <a:pt x="15274" y="8345"/>
                    <a:pt x="14852" y="8345"/>
                  </a:cubicBezTo>
                  <a:cubicBezTo>
                    <a:pt x="14762" y="8345"/>
                    <a:pt x="14673" y="8351"/>
                    <a:pt x="14586" y="8361"/>
                  </a:cubicBezTo>
                  <a:cubicBezTo>
                    <a:pt x="14138" y="8411"/>
                    <a:pt x="13697" y="8546"/>
                    <a:pt x="13256" y="8546"/>
                  </a:cubicBezTo>
                  <a:cubicBezTo>
                    <a:pt x="13202" y="8546"/>
                    <a:pt x="13148" y="8544"/>
                    <a:pt x="13094" y="8539"/>
                  </a:cubicBezTo>
                  <a:cubicBezTo>
                    <a:pt x="12648" y="8499"/>
                    <a:pt x="12154" y="8182"/>
                    <a:pt x="12194" y="7736"/>
                  </a:cubicBezTo>
                  <a:cubicBezTo>
                    <a:pt x="12210" y="7485"/>
                    <a:pt x="12389" y="7282"/>
                    <a:pt x="12551" y="7096"/>
                  </a:cubicBezTo>
                  <a:cubicBezTo>
                    <a:pt x="13467" y="6066"/>
                    <a:pt x="14221" y="4907"/>
                    <a:pt x="14797" y="3650"/>
                  </a:cubicBezTo>
                  <a:cubicBezTo>
                    <a:pt x="15178" y="2807"/>
                    <a:pt x="15478" y="1794"/>
                    <a:pt x="15048" y="975"/>
                  </a:cubicBezTo>
                  <a:cubicBezTo>
                    <a:pt x="14716" y="342"/>
                    <a:pt x="13993" y="0"/>
                    <a:pt x="13278" y="0"/>
                  </a:cubicBez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 flipH="1">
              <a:off x="6841280" y="3048196"/>
              <a:ext cx="2000922" cy="1777900"/>
            </a:xfrm>
            <a:custGeom>
              <a:rect b="b" l="l" r="r" t="t"/>
              <a:pathLst>
                <a:path extrusionOk="0" h="27758" w="31240">
                  <a:moveTo>
                    <a:pt x="2815" y="0"/>
                  </a:moveTo>
                  <a:cubicBezTo>
                    <a:pt x="2734" y="0"/>
                    <a:pt x="2653" y="4"/>
                    <a:pt x="2570" y="12"/>
                  </a:cubicBezTo>
                  <a:cubicBezTo>
                    <a:pt x="1257" y="142"/>
                    <a:pt x="252" y="1391"/>
                    <a:pt x="122" y="2688"/>
                  </a:cubicBezTo>
                  <a:cubicBezTo>
                    <a:pt x="0" y="3985"/>
                    <a:pt x="600" y="5266"/>
                    <a:pt x="1460" y="6263"/>
                  </a:cubicBezTo>
                  <a:cubicBezTo>
                    <a:pt x="2319" y="7261"/>
                    <a:pt x="3422" y="8007"/>
                    <a:pt x="4492" y="8777"/>
                  </a:cubicBezTo>
                  <a:cubicBezTo>
                    <a:pt x="5562" y="9547"/>
                    <a:pt x="6632" y="10358"/>
                    <a:pt x="7403" y="11420"/>
                  </a:cubicBezTo>
                  <a:cubicBezTo>
                    <a:pt x="7622" y="11728"/>
                    <a:pt x="7824" y="12133"/>
                    <a:pt x="7662" y="12474"/>
                  </a:cubicBezTo>
                  <a:cubicBezTo>
                    <a:pt x="7518" y="12770"/>
                    <a:pt x="7154" y="12893"/>
                    <a:pt x="6812" y="12893"/>
                  </a:cubicBezTo>
                  <a:cubicBezTo>
                    <a:pt x="6771" y="12893"/>
                    <a:pt x="6730" y="12891"/>
                    <a:pt x="6689" y="12887"/>
                  </a:cubicBezTo>
                  <a:cubicBezTo>
                    <a:pt x="6330" y="12857"/>
                    <a:pt x="5986" y="12740"/>
                    <a:pt x="5629" y="12740"/>
                  </a:cubicBezTo>
                  <a:cubicBezTo>
                    <a:pt x="5607" y="12740"/>
                    <a:pt x="5584" y="12741"/>
                    <a:pt x="5562" y="12741"/>
                  </a:cubicBezTo>
                  <a:cubicBezTo>
                    <a:pt x="4654" y="12782"/>
                    <a:pt x="3997" y="13763"/>
                    <a:pt x="4111" y="14655"/>
                  </a:cubicBezTo>
                  <a:cubicBezTo>
                    <a:pt x="4216" y="15547"/>
                    <a:pt x="4922" y="16285"/>
                    <a:pt x="5732" y="16698"/>
                  </a:cubicBezTo>
                  <a:cubicBezTo>
                    <a:pt x="6535" y="17112"/>
                    <a:pt x="7451" y="17249"/>
                    <a:pt x="8351" y="17387"/>
                  </a:cubicBezTo>
                  <a:lnTo>
                    <a:pt x="13378" y="18125"/>
                  </a:lnTo>
                  <a:cubicBezTo>
                    <a:pt x="14278" y="18263"/>
                    <a:pt x="15340" y="18522"/>
                    <a:pt x="15648" y="19365"/>
                  </a:cubicBezTo>
                  <a:cubicBezTo>
                    <a:pt x="15875" y="19974"/>
                    <a:pt x="15575" y="20663"/>
                    <a:pt x="15194" y="21190"/>
                  </a:cubicBezTo>
                  <a:cubicBezTo>
                    <a:pt x="14594" y="22001"/>
                    <a:pt x="13784" y="22625"/>
                    <a:pt x="12843" y="22998"/>
                  </a:cubicBezTo>
                  <a:cubicBezTo>
                    <a:pt x="12138" y="23273"/>
                    <a:pt x="11311" y="23444"/>
                    <a:pt x="10897" y="24060"/>
                  </a:cubicBezTo>
                  <a:cubicBezTo>
                    <a:pt x="10386" y="24814"/>
                    <a:pt x="10776" y="25900"/>
                    <a:pt x="11505" y="26452"/>
                  </a:cubicBezTo>
                  <a:cubicBezTo>
                    <a:pt x="12227" y="27003"/>
                    <a:pt x="13200" y="27052"/>
                    <a:pt x="14092" y="27222"/>
                  </a:cubicBezTo>
                  <a:cubicBezTo>
                    <a:pt x="15808" y="27548"/>
                    <a:pt x="17606" y="27757"/>
                    <a:pt x="19388" y="27757"/>
                  </a:cubicBezTo>
                  <a:cubicBezTo>
                    <a:pt x="23193" y="27757"/>
                    <a:pt x="26923" y="26801"/>
                    <a:pt x="29618" y="23979"/>
                  </a:cubicBezTo>
                  <a:lnTo>
                    <a:pt x="29618" y="23971"/>
                  </a:lnTo>
                  <a:cubicBezTo>
                    <a:pt x="31094" y="21287"/>
                    <a:pt x="31240" y="18595"/>
                    <a:pt x="30688" y="15579"/>
                  </a:cubicBezTo>
                  <a:cubicBezTo>
                    <a:pt x="30137" y="12563"/>
                    <a:pt x="28661" y="9742"/>
                    <a:pt x="26642" y="7398"/>
                  </a:cubicBezTo>
                  <a:cubicBezTo>
                    <a:pt x="26067" y="6734"/>
                    <a:pt x="25426" y="6093"/>
                    <a:pt x="24632" y="5696"/>
                  </a:cubicBezTo>
                  <a:cubicBezTo>
                    <a:pt x="24189" y="5479"/>
                    <a:pt x="23688" y="5350"/>
                    <a:pt x="23196" y="5350"/>
                  </a:cubicBezTo>
                  <a:cubicBezTo>
                    <a:pt x="22804" y="5350"/>
                    <a:pt x="22418" y="5432"/>
                    <a:pt x="22070" y="5615"/>
                  </a:cubicBezTo>
                  <a:cubicBezTo>
                    <a:pt x="20886" y="6239"/>
                    <a:pt x="20553" y="7820"/>
                    <a:pt x="20829" y="9125"/>
                  </a:cubicBezTo>
                  <a:cubicBezTo>
                    <a:pt x="20975" y="9823"/>
                    <a:pt x="21251" y="10496"/>
                    <a:pt x="21275" y="11209"/>
                  </a:cubicBezTo>
                  <a:cubicBezTo>
                    <a:pt x="21299" y="11931"/>
                    <a:pt x="20967" y="12717"/>
                    <a:pt x="20286" y="12944"/>
                  </a:cubicBezTo>
                  <a:cubicBezTo>
                    <a:pt x="20162" y="12985"/>
                    <a:pt x="20037" y="13004"/>
                    <a:pt x="19912" y="13004"/>
                  </a:cubicBezTo>
                  <a:cubicBezTo>
                    <a:pt x="19338" y="13004"/>
                    <a:pt x="18774" y="12610"/>
                    <a:pt x="18462" y="12117"/>
                  </a:cubicBezTo>
                  <a:cubicBezTo>
                    <a:pt x="18081" y="11517"/>
                    <a:pt x="17975" y="10787"/>
                    <a:pt x="17837" y="10090"/>
                  </a:cubicBezTo>
                  <a:cubicBezTo>
                    <a:pt x="17440" y="8136"/>
                    <a:pt x="16710" y="6263"/>
                    <a:pt x="15689" y="4553"/>
                  </a:cubicBezTo>
                  <a:cubicBezTo>
                    <a:pt x="15224" y="3791"/>
                    <a:pt x="14500" y="2977"/>
                    <a:pt x="13656" y="2977"/>
                  </a:cubicBezTo>
                  <a:cubicBezTo>
                    <a:pt x="13557" y="2977"/>
                    <a:pt x="13456" y="2988"/>
                    <a:pt x="13354" y="3012"/>
                  </a:cubicBezTo>
                  <a:cubicBezTo>
                    <a:pt x="12657" y="3174"/>
                    <a:pt x="12227" y="3888"/>
                    <a:pt x="12040" y="4577"/>
                  </a:cubicBezTo>
                  <a:cubicBezTo>
                    <a:pt x="11846" y="5258"/>
                    <a:pt x="11805" y="5996"/>
                    <a:pt x="11481" y="6636"/>
                  </a:cubicBezTo>
                  <a:cubicBezTo>
                    <a:pt x="11249" y="7080"/>
                    <a:pt x="10773" y="7467"/>
                    <a:pt x="10303" y="7467"/>
                  </a:cubicBezTo>
                  <a:cubicBezTo>
                    <a:pt x="10180" y="7467"/>
                    <a:pt x="10058" y="7441"/>
                    <a:pt x="9940" y="7382"/>
                  </a:cubicBezTo>
                  <a:cubicBezTo>
                    <a:pt x="9624" y="7228"/>
                    <a:pt x="9454" y="6888"/>
                    <a:pt x="9292" y="6571"/>
                  </a:cubicBezTo>
                  <a:cubicBezTo>
                    <a:pt x="8416" y="4820"/>
                    <a:pt x="7297" y="3207"/>
                    <a:pt x="5960" y="1780"/>
                  </a:cubicBezTo>
                  <a:cubicBezTo>
                    <a:pt x="5116" y="883"/>
                    <a:pt x="4030" y="0"/>
                    <a:pt x="2815" y="0"/>
                  </a:cubicBez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 flipH="1">
              <a:off x="5021620" y="2746008"/>
              <a:ext cx="1588632" cy="2162520"/>
            </a:xfrm>
            <a:custGeom>
              <a:rect b="b" l="l" r="r" t="t"/>
              <a:pathLst>
                <a:path extrusionOk="0" h="33763" w="24803">
                  <a:moveTo>
                    <a:pt x="21595" y="1"/>
                  </a:moveTo>
                  <a:cubicBezTo>
                    <a:pt x="21483" y="1"/>
                    <a:pt x="21370" y="7"/>
                    <a:pt x="21259" y="20"/>
                  </a:cubicBezTo>
                  <a:cubicBezTo>
                    <a:pt x="19962" y="166"/>
                    <a:pt x="18827" y="1025"/>
                    <a:pt x="18040" y="2071"/>
                  </a:cubicBezTo>
                  <a:cubicBezTo>
                    <a:pt x="17254" y="3117"/>
                    <a:pt x="16743" y="4349"/>
                    <a:pt x="16216" y="5557"/>
                  </a:cubicBezTo>
                  <a:cubicBezTo>
                    <a:pt x="15689" y="6765"/>
                    <a:pt x="15121" y="7981"/>
                    <a:pt x="14230" y="8954"/>
                  </a:cubicBezTo>
                  <a:cubicBezTo>
                    <a:pt x="14011" y="9201"/>
                    <a:pt x="13713" y="9442"/>
                    <a:pt x="13399" y="9442"/>
                  </a:cubicBezTo>
                  <a:cubicBezTo>
                    <a:pt x="13352" y="9442"/>
                    <a:pt x="13304" y="9436"/>
                    <a:pt x="13257" y="9425"/>
                  </a:cubicBezTo>
                  <a:cubicBezTo>
                    <a:pt x="12900" y="9344"/>
                    <a:pt x="12697" y="8938"/>
                    <a:pt x="12649" y="8557"/>
                  </a:cubicBezTo>
                  <a:cubicBezTo>
                    <a:pt x="12608" y="8184"/>
                    <a:pt x="12665" y="7795"/>
                    <a:pt x="12559" y="7430"/>
                  </a:cubicBezTo>
                  <a:cubicBezTo>
                    <a:pt x="12380" y="6737"/>
                    <a:pt x="11652" y="6319"/>
                    <a:pt x="10938" y="6319"/>
                  </a:cubicBezTo>
                  <a:cubicBezTo>
                    <a:pt x="10750" y="6319"/>
                    <a:pt x="10563" y="6348"/>
                    <a:pt x="10387" y="6409"/>
                  </a:cubicBezTo>
                  <a:cubicBezTo>
                    <a:pt x="9535" y="6700"/>
                    <a:pt x="8960" y="7536"/>
                    <a:pt x="8724" y="8411"/>
                  </a:cubicBezTo>
                  <a:cubicBezTo>
                    <a:pt x="8489" y="9287"/>
                    <a:pt x="8546" y="10211"/>
                    <a:pt x="8603" y="11119"/>
                  </a:cubicBezTo>
                  <a:lnTo>
                    <a:pt x="8919" y="16187"/>
                  </a:lnTo>
                  <a:cubicBezTo>
                    <a:pt x="8976" y="17095"/>
                    <a:pt x="8951" y="18189"/>
                    <a:pt x="8189" y="18668"/>
                  </a:cubicBezTo>
                  <a:cubicBezTo>
                    <a:pt x="7955" y="18813"/>
                    <a:pt x="7691" y="18873"/>
                    <a:pt x="7419" y="18873"/>
                  </a:cubicBezTo>
                  <a:cubicBezTo>
                    <a:pt x="7042" y="18873"/>
                    <a:pt x="6649" y="18758"/>
                    <a:pt x="6300" y="18603"/>
                  </a:cubicBezTo>
                  <a:cubicBezTo>
                    <a:pt x="5384" y="18189"/>
                    <a:pt x="4598" y="17516"/>
                    <a:pt x="4046" y="16681"/>
                  </a:cubicBezTo>
                  <a:cubicBezTo>
                    <a:pt x="3633" y="16049"/>
                    <a:pt x="3292" y="15278"/>
                    <a:pt x="2595" y="14995"/>
                  </a:cubicBezTo>
                  <a:cubicBezTo>
                    <a:pt x="2434" y="14931"/>
                    <a:pt x="2268" y="14901"/>
                    <a:pt x="2102" y="14901"/>
                  </a:cubicBezTo>
                  <a:cubicBezTo>
                    <a:pt x="1402" y="14901"/>
                    <a:pt x="697" y="15421"/>
                    <a:pt x="390" y="16089"/>
                  </a:cubicBezTo>
                  <a:cubicBezTo>
                    <a:pt x="0" y="16916"/>
                    <a:pt x="155" y="17873"/>
                    <a:pt x="171" y="18781"/>
                  </a:cubicBezTo>
                  <a:cubicBezTo>
                    <a:pt x="300" y="24262"/>
                    <a:pt x="1703" y="30278"/>
                    <a:pt x="6584" y="33286"/>
                  </a:cubicBezTo>
                  <a:cubicBezTo>
                    <a:pt x="7662" y="33613"/>
                    <a:pt x="8703" y="33763"/>
                    <a:pt x="9730" y="33763"/>
                  </a:cubicBezTo>
                  <a:cubicBezTo>
                    <a:pt x="11500" y="33763"/>
                    <a:pt x="13225" y="33319"/>
                    <a:pt x="15016" y="32580"/>
                  </a:cubicBezTo>
                  <a:cubicBezTo>
                    <a:pt x="17854" y="31413"/>
                    <a:pt x="20302" y="29386"/>
                    <a:pt x="22167" y="26921"/>
                  </a:cubicBezTo>
                  <a:cubicBezTo>
                    <a:pt x="22710" y="26224"/>
                    <a:pt x="23197" y="25462"/>
                    <a:pt x="23416" y="24602"/>
                  </a:cubicBezTo>
                  <a:cubicBezTo>
                    <a:pt x="23635" y="23743"/>
                    <a:pt x="23537" y="22762"/>
                    <a:pt x="22970" y="22081"/>
                  </a:cubicBezTo>
                  <a:cubicBezTo>
                    <a:pt x="22473" y="21485"/>
                    <a:pt x="21721" y="21237"/>
                    <a:pt x="20939" y="21237"/>
                  </a:cubicBezTo>
                  <a:cubicBezTo>
                    <a:pt x="20370" y="21237"/>
                    <a:pt x="19785" y="21369"/>
                    <a:pt x="19273" y="21594"/>
                  </a:cubicBezTo>
                  <a:cubicBezTo>
                    <a:pt x="18624" y="21886"/>
                    <a:pt x="18016" y="22300"/>
                    <a:pt x="17327" y="22470"/>
                  </a:cubicBezTo>
                  <a:cubicBezTo>
                    <a:pt x="17155" y="22512"/>
                    <a:pt x="16974" y="22535"/>
                    <a:pt x="16793" y="22535"/>
                  </a:cubicBezTo>
                  <a:cubicBezTo>
                    <a:pt x="16245" y="22535"/>
                    <a:pt x="15698" y="22331"/>
                    <a:pt x="15430" y="21862"/>
                  </a:cubicBezTo>
                  <a:cubicBezTo>
                    <a:pt x="15065" y="21246"/>
                    <a:pt x="15340" y="20411"/>
                    <a:pt x="15859" y="19908"/>
                  </a:cubicBezTo>
                  <a:cubicBezTo>
                    <a:pt x="16370" y="19405"/>
                    <a:pt x="17059" y="19154"/>
                    <a:pt x="17708" y="18870"/>
                  </a:cubicBezTo>
                  <a:cubicBezTo>
                    <a:pt x="19540" y="18084"/>
                    <a:pt x="21218" y="16981"/>
                    <a:pt x="22678" y="15619"/>
                  </a:cubicBezTo>
                  <a:cubicBezTo>
                    <a:pt x="23408" y="14938"/>
                    <a:pt x="24121" y="13924"/>
                    <a:pt x="23699" y="13016"/>
                  </a:cubicBezTo>
                  <a:cubicBezTo>
                    <a:pt x="23391" y="12360"/>
                    <a:pt x="22605" y="12092"/>
                    <a:pt x="21900" y="12052"/>
                  </a:cubicBezTo>
                  <a:cubicBezTo>
                    <a:pt x="21759" y="12044"/>
                    <a:pt x="21617" y="12041"/>
                    <a:pt x="21476" y="12041"/>
                  </a:cubicBezTo>
                  <a:cubicBezTo>
                    <a:pt x="21281" y="12041"/>
                    <a:pt x="21085" y="12046"/>
                    <a:pt x="20890" y="12046"/>
                  </a:cubicBezTo>
                  <a:cubicBezTo>
                    <a:pt x="20510" y="12046"/>
                    <a:pt x="20133" y="12029"/>
                    <a:pt x="19767" y="11930"/>
                  </a:cubicBezTo>
                  <a:cubicBezTo>
                    <a:pt x="19159" y="11768"/>
                    <a:pt x="18551" y="11200"/>
                    <a:pt x="18721" y="10584"/>
                  </a:cubicBezTo>
                  <a:cubicBezTo>
                    <a:pt x="18810" y="10244"/>
                    <a:pt x="19102" y="10000"/>
                    <a:pt x="19378" y="9781"/>
                  </a:cubicBezTo>
                  <a:cubicBezTo>
                    <a:pt x="20910" y="8565"/>
                    <a:pt x="22248" y="7130"/>
                    <a:pt x="23367" y="5525"/>
                  </a:cubicBezTo>
                  <a:cubicBezTo>
                    <a:pt x="24121" y="4447"/>
                    <a:pt x="24802" y="3101"/>
                    <a:pt x="24397" y="1844"/>
                  </a:cubicBezTo>
                  <a:cubicBezTo>
                    <a:pt x="24026" y="696"/>
                    <a:pt x="22789" y="1"/>
                    <a:pt x="21595" y="1"/>
                  </a:cubicBez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 flipH="1">
              <a:off x="5194555" y="3686646"/>
              <a:ext cx="162111" cy="425356"/>
            </a:xfrm>
            <a:custGeom>
              <a:rect b="b" l="l" r="r" t="t"/>
              <a:pathLst>
                <a:path extrusionOk="0" h="6641" w="2531">
                  <a:moveTo>
                    <a:pt x="1" y="1"/>
                  </a:moveTo>
                  <a:lnTo>
                    <a:pt x="1" y="1"/>
                  </a:lnTo>
                  <a:cubicBezTo>
                    <a:pt x="17" y="90"/>
                    <a:pt x="57" y="179"/>
                    <a:pt x="98" y="260"/>
                  </a:cubicBezTo>
                  <a:cubicBezTo>
                    <a:pt x="171" y="430"/>
                    <a:pt x="268" y="665"/>
                    <a:pt x="390" y="965"/>
                  </a:cubicBezTo>
                  <a:cubicBezTo>
                    <a:pt x="633" y="1557"/>
                    <a:pt x="941" y="2392"/>
                    <a:pt x="1265" y="3317"/>
                  </a:cubicBezTo>
                  <a:cubicBezTo>
                    <a:pt x="1590" y="4241"/>
                    <a:pt x="1882" y="5076"/>
                    <a:pt x="2117" y="5676"/>
                  </a:cubicBezTo>
                  <a:cubicBezTo>
                    <a:pt x="2238" y="5984"/>
                    <a:pt x="2336" y="6219"/>
                    <a:pt x="2409" y="6390"/>
                  </a:cubicBezTo>
                  <a:cubicBezTo>
                    <a:pt x="2441" y="6471"/>
                    <a:pt x="2482" y="6560"/>
                    <a:pt x="2530" y="6641"/>
                  </a:cubicBezTo>
                  <a:cubicBezTo>
                    <a:pt x="2514" y="6544"/>
                    <a:pt x="2490" y="6454"/>
                    <a:pt x="2457" y="6365"/>
                  </a:cubicBezTo>
                  <a:cubicBezTo>
                    <a:pt x="2384" y="6171"/>
                    <a:pt x="2303" y="5935"/>
                    <a:pt x="2198" y="5644"/>
                  </a:cubicBezTo>
                  <a:cubicBezTo>
                    <a:pt x="1987" y="5019"/>
                    <a:pt x="1703" y="4200"/>
                    <a:pt x="1379" y="3276"/>
                  </a:cubicBezTo>
                  <a:cubicBezTo>
                    <a:pt x="1047" y="2352"/>
                    <a:pt x="730" y="1517"/>
                    <a:pt x="463" y="933"/>
                  </a:cubicBezTo>
                  <a:cubicBezTo>
                    <a:pt x="333" y="633"/>
                    <a:pt x="220" y="406"/>
                    <a:pt x="138" y="244"/>
                  </a:cubicBezTo>
                  <a:cubicBezTo>
                    <a:pt x="98" y="155"/>
                    <a:pt x="49" y="74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 flipH="1">
              <a:off x="5282303" y="4140505"/>
              <a:ext cx="412930" cy="593615"/>
            </a:xfrm>
            <a:custGeom>
              <a:rect b="b" l="l" r="r" t="t"/>
              <a:pathLst>
                <a:path extrusionOk="0" h="9268" w="6447">
                  <a:moveTo>
                    <a:pt x="0" y="1"/>
                  </a:moveTo>
                  <a:lnTo>
                    <a:pt x="0" y="1"/>
                  </a:lnTo>
                  <a:cubicBezTo>
                    <a:pt x="8" y="33"/>
                    <a:pt x="33" y="74"/>
                    <a:pt x="57" y="106"/>
                  </a:cubicBezTo>
                  <a:lnTo>
                    <a:pt x="244" y="374"/>
                  </a:lnTo>
                  <a:lnTo>
                    <a:pt x="941" y="1363"/>
                  </a:lnTo>
                  <a:cubicBezTo>
                    <a:pt x="1517" y="2198"/>
                    <a:pt x="2311" y="3374"/>
                    <a:pt x="3170" y="4671"/>
                  </a:cubicBezTo>
                  <a:cubicBezTo>
                    <a:pt x="4030" y="5968"/>
                    <a:pt x="4824" y="7136"/>
                    <a:pt x="5433" y="7963"/>
                  </a:cubicBezTo>
                  <a:cubicBezTo>
                    <a:pt x="5733" y="8368"/>
                    <a:pt x="5984" y="8700"/>
                    <a:pt x="6162" y="8927"/>
                  </a:cubicBezTo>
                  <a:lnTo>
                    <a:pt x="6365" y="9187"/>
                  </a:lnTo>
                  <a:cubicBezTo>
                    <a:pt x="6414" y="9244"/>
                    <a:pt x="6446" y="9268"/>
                    <a:pt x="6446" y="9268"/>
                  </a:cubicBezTo>
                  <a:cubicBezTo>
                    <a:pt x="6430" y="9227"/>
                    <a:pt x="6405" y="9195"/>
                    <a:pt x="6381" y="9171"/>
                  </a:cubicBezTo>
                  <a:lnTo>
                    <a:pt x="6195" y="8895"/>
                  </a:lnTo>
                  <a:lnTo>
                    <a:pt x="5497" y="7906"/>
                  </a:lnTo>
                  <a:cubicBezTo>
                    <a:pt x="4914" y="7071"/>
                    <a:pt x="4135" y="5903"/>
                    <a:pt x="3268" y="4598"/>
                  </a:cubicBezTo>
                  <a:cubicBezTo>
                    <a:pt x="2408" y="3301"/>
                    <a:pt x="1614" y="2133"/>
                    <a:pt x="1006" y="1314"/>
                  </a:cubicBezTo>
                  <a:cubicBezTo>
                    <a:pt x="706" y="901"/>
                    <a:pt x="454" y="568"/>
                    <a:pt x="276" y="341"/>
                  </a:cubicBezTo>
                  <a:lnTo>
                    <a:pt x="73" y="82"/>
                  </a:lnTo>
                  <a:cubicBezTo>
                    <a:pt x="49" y="58"/>
                    <a:pt x="25" y="25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 flipH="1">
              <a:off x="5615795" y="1499311"/>
              <a:ext cx="489234" cy="563170"/>
            </a:xfrm>
            <a:custGeom>
              <a:rect b="b" l="l" r="r" t="t"/>
              <a:pathLst>
                <a:path extrusionOk="0" h="14419" w="12526">
                  <a:moveTo>
                    <a:pt x="6799" y="3169"/>
                  </a:moveTo>
                  <a:cubicBezTo>
                    <a:pt x="8088" y="3169"/>
                    <a:pt x="9324" y="4170"/>
                    <a:pt x="9324" y="5684"/>
                  </a:cubicBezTo>
                  <a:cubicBezTo>
                    <a:pt x="9324" y="7071"/>
                    <a:pt x="8205" y="8190"/>
                    <a:pt x="6819" y="8190"/>
                  </a:cubicBezTo>
                  <a:cubicBezTo>
                    <a:pt x="4581" y="8190"/>
                    <a:pt x="3462" y="5490"/>
                    <a:pt x="5043" y="3909"/>
                  </a:cubicBezTo>
                  <a:cubicBezTo>
                    <a:pt x="5555" y="3398"/>
                    <a:pt x="6183" y="3169"/>
                    <a:pt x="6799" y="3169"/>
                  </a:cubicBezTo>
                  <a:close/>
                  <a:moveTo>
                    <a:pt x="6834" y="0"/>
                  </a:moveTo>
                  <a:cubicBezTo>
                    <a:pt x="6339" y="0"/>
                    <a:pt x="5834" y="65"/>
                    <a:pt x="5327" y="204"/>
                  </a:cubicBezTo>
                  <a:cubicBezTo>
                    <a:pt x="1695" y="1185"/>
                    <a:pt x="0" y="5352"/>
                    <a:pt x="1906" y="8587"/>
                  </a:cubicBezTo>
                  <a:lnTo>
                    <a:pt x="1922" y="8611"/>
                  </a:lnTo>
                  <a:cubicBezTo>
                    <a:pt x="2141" y="8984"/>
                    <a:pt x="2416" y="9244"/>
                    <a:pt x="2692" y="9633"/>
                  </a:cubicBezTo>
                  <a:lnTo>
                    <a:pt x="6000" y="14011"/>
                  </a:lnTo>
                  <a:cubicBezTo>
                    <a:pt x="6207" y="14283"/>
                    <a:pt x="6513" y="14419"/>
                    <a:pt x="6819" y="14419"/>
                  </a:cubicBezTo>
                  <a:cubicBezTo>
                    <a:pt x="7125" y="14419"/>
                    <a:pt x="7431" y="14283"/>
                    <a:pt x="7638" y="14011"/>
                  </a:cubicBezTo>
                  <a:lnTo>
                    <a:pt x="10897" y="9706"/>
                  </a:lnTo>
                  <a:cubicBezTo>
                    <a:pt x="10897" y="9706"/>
                    <a:pt x="11505" y="8976"/>
                    <a:pt x="11724" y="8603"/>
                  </a:cubicBezTo>
                  <a:lnTo>
                    <a:pt x="11732" y="8587"/>
                  </a:lnTo>
                  <a:cubicBezTo>
                    <a:pt x="12251" y="7720"/>
                    <a:pt x="12519" y="6722"/>
                    <a:pt x="12519" y="5709"/>
                  </a:cubicBezTo>
                  <a:cubicBezTo>
                    <a:pt x="12526" y="2479"/>
                    <a:pt x="9880" y="0"/>
                    <a:pt x="6834" y="0"/>
                  </a:cubicBezTo>
                  <a:close/>
                </a:path>
              </a:pathLst>
            </a:custGeom>
            <a:solidFill>
              <a:srgbClr val="F5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 flipH="1">
              <a:off x="5336874" y="1933342"/>
              <a:ext cx="432658" cy="498757"/>
            </a:xfrm>
            <a:custGeom>
              <a:rect b="b" l="l" r="r" t="t"/>
              <a:pathLst>
                <a:path extrusionOk="0" h="7787" w="6755">
                  <a:moveTo>
                    <a:pt x="3665" y="1720"/>
                  </a:moveTo>
                  <a:cubicBezTo>
                    <a:pt x="4360" y="1720"/>
                    <a:pt x="5028" y="2259"/>
                    <a:pt x="5028" y="3076"/>
                  </a:cubicBezTo>
                  <a:cubicBezTo>
                    <a:pt x="5028" y="3822"/>
                    <a:pt x="4420" y="4430"/>
                    <a:pt x="3674" y="4430"/>
                  </a:cubicBezTo>
                  <a:cubicBezTo>
                    <a:pt x="2474" y="4422"/>
                    <a:pt x="1866" y="2970"/>
                    <a:pt x="2717" y="2119"/>
                  </a:cubicBezTo>
                  <a:cubicBezTo>
                    <a:pt x="2993" y="1843"/>
                    <a:pt x="3332" y="1720"/>
                    <a:pt x="3665" y="1720"/>
                  </a:cubicBezTo>
                  <a:close/>
                  <a:moveTo>
                    <a:pt x="3676" y="1"/>
                  </a:moveTo>
                  <a:cubicBezTo>
                    <a:pt x="3412" y="1"/>
                    <a:pt x="3142" y="35"/>
                    <a:pt x="2871" y="108"/>
                  </a:cubicBezTo>
                  <a:cubicBezTo>
                    <a:pt x="909" y="643"/>
                    <a:pt x="1" y="2897"/>
                    <a:pt x="1031" y="4640"/>
                  </a:cubicBezTo>
                  <a:lnTo>
                    <a:pt x="1039" y="4649"/>
                  </a:lnTo>
                  <a:cubicBezTo>
                    <a:pt x="1160" y="4851"/>
                    <a:pt x="1306" y="4989"/>
                    <a:pt x="1452" y="5200"/>
                  </a:cubicBezTo>
                  <a:lnTo>
                    <a:pt x="3236" y="7567"/>
                  </a:lnTo>
                  <a:cubicBezTo>
                    <a:pt x="3349" y="7713"/>
                    <a:pt x="3516" y="7786"/>
                    <a:pt x="3682" y="7786"/>
                  </a:cubicBezTo>
                  <a:cubicBezTo>
                    <a:pt x="3848" y="7786"/>
                    <a:pt x="4014" y="7713"/>
                    <a:pt x="4128" y="7567"/>
                  </a:cubicBezTo>
                  <a:lnTo>
                    <a:pt x="5879" y="5240"/>
                  </a:lnTo>
                  <a:cubicBezTo>
                    <a:pt x="6041" y="5054"/>
                    <a:pt x="6187" y="4851"/>
                    <a:pt x="6325" y="4649"/>
                  </a:cubicBezTo>
                  <a:lnTo>
                    <a:pt x="6333" y="4640"/>
                  </a:lnTo>
                  <a:cubicBezTo>
                    <a:pt x="6609" y="4170"/>
                    <a:pt x="6755" y="3635"/>
                    <a:pt x="6747" y="3092"/>
                  </a:cubicBezTo>
                  <a:cubicBezTo>
                    <a:pt x="6754" y="1339"/>
                    <a:pt x="5322" y="1"/>
                    <a:pt x="367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 flipH="1">
              <a:off x="6550493" y="1668110"/>
              <a:ext cx="573376" cy="1071941"/>
            </a:xfrm>
            <a:custGeom>
              <a:rect b="b" l="l" r="r" t="t"/>
              <a:pathLst>
                <a:path extrusionOk="0" h="16736" w="8952">
                  <a:moveTo>
                    <a:pt x="4168" y="1"/>
                  </a:moveTo>
                  <a:cubicBezTo>
                    <a:pt x="1793" y="139"/>
                    <a:pt x="1" y="2206"/>
                    <a:pt x="204" y="4574"/>
                  </a:cubicBezTo>
                  <a:lnTo>
                    <a:pt x="877" y="14003"/>
                  </a:lnTo>
                  <a:cubicBezTo>
                    <a:pt x="982" y="15535"/>
                    <a:pt x="2263" y="16735"/>
                    <a:pt x="3803" y="16735"/>
                  </a:cubicBezTo>
                  <a:cubicBezTo>
                    <a:pt x="5498" y="16735"/>
                    <a:pt x="6844" y="15300"/>
                    <a:pt x="6738" y="13606"/>
                  </a:cubicBezTo>
                  <a:cubicBezTo>
                    <a:pt x="6674" y="12706"/>
                    <a:pt x="6625" y="11968"/>
                    <a:pt x="6625" y="11968"/>
                  </a:cubicBezTo>
                  <a:cubicBezTo>
                    <a:pt x="6625" y="11968"/>
                    <a:pt x="8903" y="11619"/>
                    <a:pt x="8936" y="9333"/>
                  </a:cubicBezTo>
                  <a:cubicBezTo>
                    <a:pt x="8952" y="8019"/>
                    <a:pt x="8725" y="5028"/>
                    <a:pt x="8530" y="2733"/>
                  </a:cubicBezTo>
                  <a:cubicBezTo>
                    <a:pt x="8392" y="1193"/>
                    <a:pt x="7095" y="1"/>
                    <a:pt x="5547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 flipH="1">
              <a:off x="6698961" y="2378553"/>
              <a:ext cx="191189" cy="93065"/>
            </a:xfrm>
            <a:custGeom>
              <a:rect b="b" l="l" r="r" t="t"/>
              <a:pathLst>
                <a:path extrusionOk="0" h="1453" w="2985">
                  <a:moveTo>
                    <a:pt x="0" y="0"/>
                  </a:moveTo>
                  <a:cubicBezTo>
                    <a:pt x="0" y="0"/>
                    <a:pt x="626" y="1453"/>
                    <a:pt x="2602" y="1453"/>
                  </a:cubicBezTo>
                  <a:cubicBezTo>
                    <a:pt x="2724" y="1453"/>
                    <a:pt x="2851" y="1447"/>
                    <a:pt x="2984" y="1435"/>
                  </a:cubicBezTo>
                  <a:lnTo>
                    <a:pt x="2976" y="843"/>
                  </a:lnTo>
                  <a:cubicBezTo>
                    <a:pt x="2976" y="843"/>
                    <a:pt x="2917" y="848"/>
                    <a:pt x="2811" y="848"/>
                  </a:cubicBezTo>
                  <a:cubicBezTo>
                    <a:pt x="2391" y="848"/>
                    <a:pt x="1224" y="771"/>
                    <a:pt x="0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6"/>
            <p:cNvSpPr/>
            <p:nvPr/>
          </p:nvSpPr>
          <p:spPr>
            <a:xfrm flipH="1">
              <a:off x="7055720" y="2066053"/>
              <a:ext cx="104850" cy="152631"/>
            </a:xfrm>
            <a:custGeom>
              <a:rect b="b" l="l" r="r" t="t"/>
              <a:pathLst>
                <a:path extrusionOk="0" h="2383" w="1637">
                  <a:moveTo>
                    <a:pt x="1051" y="0"/>
                  </a:moveTo>
                  <a:cubicBezTo>
                    <a:pt x="597" y="0"/>
                    <a:pt x="0" y="188"/>
                    <a:pt x="31" y="1174"/>
                  </a:cubicBezTo>
                  <a:cubicBezTo>
                    <a:pt x="57" y="2187"/>
                    <a:pt x="728" y="2383"/>
                    <a:pt x="1194" y="2383"/>
                  </a:cubicBezTo>
                  <a:cubicBezTo>
                    <a:pt x="1445" y="2383"/>
                    <a:pt x="1636" y="2326"/>
                    <a:pt x="1636" y="2309"/>
                  </a:cubicBezTo>
                  <a:cubicBezTo>
                    <a:pt x="1636" y="2268"/>
                    <a:pt x="1547" y="71"/>
                    <a:pt x="1547" y="71"/>
                  </a:cubicBezTo>
                  <a:cubicBezTo>
                    <a:pt x="1535" y="65"/>
                    <a:pt x="1317" y="0"/>
                    <a:pt x="1051" y="0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 flipH="1">
              <a:off x="6657457" y="1647743"/>
              <a:ext cx="489214" cy="513361"/>
            </a:xfrm>
            <a:custGeom>
              <a:rect b="b" l="l" r="r" t="t"/>
              <a:pathLst>
                <a:path extrusionOk="0" h="8015" w="7638">
                  <a:moveTo>
                    <a:pt x="4657" y="0"/>
                  </a:moveTo>
                  <a:cubicBezTo>
                    <a:pt x="4263" y="0"/>
                    <a:pt x="3877" y="45"/>
                    <a:pt x="3527" y="132"/>
                  </a:cubicBezTo>
                  <a:cubicBezTo>
                    <a:pt x="2270" y="457"/>
                    <a:pt x="1087" y="1348"/>
                    <a:pt x="543" y="2524"/>
                  </a:cubicBezTo>
                  <a:cubicBezTo>
                    <a:pt x="0" y="3708"/>
                    <a:pt x="162" y="5354"/>
                    <a:pt x="462" y="6554"/>
                  </a:cubicBezTo>
                  <a:cubicBezTo>
                    <a:pt x="489" y="6547"/>
                    <a:pt x="517" y="6545"/>
                    <a:pt x="547" y="6545"/>
                  </a:cubicBezTo>
                  <a:cubicBezTo>
                    <a:pt x="790" y="6545"/>
                    <a:pt x="1122" y="6740"/>
                    <a:pt x="1216" y="6935"/>
                  </a:cubicBezTo>
                  <a:cubicBezTo>
                    <a:pt x="1314" y="7162"/>
                    <a:pt x="1338" y="7413"/>
                    <a:pt x="1443" y="7632"/>
                  </a:cubicBezTo>
                  <a:cubicBezTo>
                    <a:pt x="1529" y="7833"/>
                    <a:pt x="1717" y="8015"/>
                    <a:pt x="1927" y="8015"/>
                  </a:cubicBezTo>
                  <a:cubicBezTo>
                    <a:pt x="1955" y="8015"/>
                    <a:pt x="1983" y="8011"/>
                    <a:pt x="2011" y="8005"/>
                  </a:cubicBezTo>
                  <a:cubicBezTo>
                    <a:pt x="2173" y="7948"/>
                    <a:pt x="2295" y="7818"/>
                    <a:pt x="2335" y="7648"/>
                  </a:cubicBezTo>
                  <a:cubicBezTo>
                    <a:pt x="2368" y="7478"/>
                    <a:pt x="2368" y="7308"/>
                    <a:pt x="2335" y="7137"/>
                  </a:cubicBezTo>
                  <a:cubicBezTo>
                    <a:pt x="2238" y="6416"/>
                    <a:pt x="2092" y="5686"/>
                    <a:pt x="2060" y="4956"/>
                  </a:cubicBezTo>
                  <a:cubicBezTo>
                    <a:pt x="2027" y="4227"/>
                    <a:pt x="2132" y="3465"/>
                    <a:pt x="2522" y="2832"/>
                  </a:cubicBezTo>
                  <a:cubicBezTo>
                    <a:pt x="2881" y="2243"/>
                    <a:pt x="3536" y="1806"/>
                    <a:pt x="4222" y="1806"/>
                  </a:cubicBezTo>
                  <a:cubicBezTo>
                    <a:pt x="4263" y="1806"/>
                    <a:pt x="4305" y="1807"/>
                    <a:pt x="4346" y="1811"/>
                  </a:cubicBezTo>
                  <a:cubicBezTo>
                    <a:pt x="4832" y="1851"/>
                    <a:pt x="5270" y="2102"/>
                    <a:pt x="5757" y="2167"/>
                  </a:cubicBezTo>
                  <a:cubicBezTo>
                    <a:pt x="5843" y="2179"/>
                    <a:pt x="5929" y="2185"/>
                    <a:pt x="6015" y="2185"/>
                  </a:cubicBezTo>
                  <a:cubicBezTo>
                    <a:pt x="6503" y="2185"/>
                    <a:pt x="6979" y="1992"/>
                    <a:pt x="7338" y="1640"/>
                  </a:cubicBezTo>
                  <a:cubicBezTo>
                    <a:pt x="7435" y="1567"/>
                    <a:pt x="7532" y="1494"/>
                    <a:pt x="7638" y="1430"/>
                  </a:cubicBezTo>
                  <a:cubicBezTo>
                    <a:pt x="7638" y="1389"/>
                    <a:pt x="7597" y="1065"/>
                    <a:pt x="7467" y="943"/>
                  </a:cubicBezTo>
                  <a:cubicBezTo>
                    <a:pt x="6776" y="304"/>
                    <a:pt x="5686" y="0"/>
                    <a:pt x="4657" y="0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12950"/>
                </a:solidFill>
              </a:endParaRPr>
            </a:p>
          </p:txBody>
        </p:sp>
        <p:sp>
          <p:nvSpPr>
            <p:cNvPr id="492" name="Google Shape;492;p36"/>
            <p:cNvSpPr/>
            <p:nvPr/>
          </p:nvSpPr>
          <p:spPr>
            <a:xfrm flipH="1">
              <a:off x="6575921" y="1620457"/>
              <a:ext cx="573888" cy="408639"/>
            </a:xfrm>
            <a:custGeom>
              <a:rect b="b" l="l" r="r" t="t"/>
              <a:pathLst>
                <a:path extrusionOk="0" h="6380" w="8960">
                  <a:moveTo>
                    <a:pt x="4880" y="1"/>
                  </a:moveTo>
                  <a:cubicBezTo>
                    <a:pt x="3881" y="1"/>
                    <a:pt x="3117" y="291"/>
                    <a:pt x="3114" y="291"/>
                  </a:cubicBezTo>
                  <a:cubicBezTo>
                    <a:pt x="276" y="1166"/>
                    <a:pt x="1" y="3923"/>
                    <a:pt x="1" y="4393"/>
                  </a:cubicBezTo>
                  <a:cubicBezTo>
                    <a:pt x="1" y="5082"/>
                    <a:pt x="382" y="6380"/>
                    <a:pt x="382" y="6380"/>
                  </a:cubicBezTo>
                  <a:cubicBezTo>
                    <a:pt x="1868" y="3411"/>
                    <a:pt x="4468" y="2777"/>
                    <a:pt x="6417" y="2777"/>
                  </a:cubicBezTo>
                  <a:cubicBezTo>
                    <a:pt x="7869" y="2777"/>
                    <a:pt x="8960" y="3128"/>
                    <a:pt x="8960" y="3128"/>
                  </a:cubicBezTo>
                  <a:lnTo>
                    <a:pt x="8960" y="3128"/>
                  </a:lnTo>
                  <a:cubicBezTo>
                    <a:pt x="8060" y="546"/>
                    <a:pt x="6249" y="1"/>
                    <a:pt x="4880" y="1"/>
                  </a:cubicBez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 flipH="1">
              <a:off x="6590461" y="1760791"/>
              <a:ext cx="322556" cy="111191"/>
            </a:xfrm>
            <a:custGeom>
              <a:rect b="b" l="l" r="r" t="t"/>
              <a:pathLst>
                <a:path extrusionOk="0" h="1736" w="5036">
                  <a:moveTo>
                    <a:pt x="2474" y="1"/>
                  </a:moveTo>
                  <a:cubicBezTo>
                    <a:pt x="2309" y="1"/>
                    <a:pt x="2144" y="10"/>
                    <a:pt x="1979" y="29"/>
                  </a:cubicBezTo>
                  <a:cubicBezTo>
                    <a:pt x="1217" y="135"/>
                    <a:pt x="479" y="500"/>
                    <a:pt x="1" y="1108"/>
                  </a:cubicBezTo>
                  <a:lnTo>
                    <a:pt x="122" y="1067"/>
                  </a:lnTo>
                  <a:cubicBezTo>
                    <a:pt x="372" y="1473"/>
                    <a:pt x="796" y="1682"/>
                    <a:pt x="1224" y="1682"/>
                  </a:cubicBezTo>
                  <a:cubicBezTo>
                    <a:pt x="1574" y="1682"/>
                    <a:pt x="1927" y="1542"/>
                    <a:pt x="2190" y="1254"/>
                  </a:cubicBezTo>
                  <a:cubicBezTo>
                    <a:pt x="2321" y="1578"/>
                    <a:pt x="2611" y="1735"/>
                    <a:pt x="2900" y="1735"/>
                  </a:cubicBezTo>
                  <a:cubicBezTo>
                    <a:pt x="3218" y="1735"/>
                    <a:pt x="3535" y="1546"/>
                    <a:pt x="3641" y="1181"/>
                  </a:cubicBezTo>
                  <a:cubicBezTo>
                    <a:pt x="3819" y="1343"/>
                    <a:pt x="3998" y="1521"/>
                    <a:pt x="4225" y="1602"/>
                  </a:cubicBezTo>
                  <a:cubicBezTo>
                    <a:pt x="4301" y="1630"/>
                    <a:pt x="4384" y="1644"/>
                    <a:pt x="4466" y="1644"/>
                  </a:cubicBezTo>
                  <a:cubicBezTo>
                    <a:pt x="4628" y="1644"/>
                    <a:pt x="4787" y="1588"/>
                    <a:pt x="4890" y="1464"/>
                  </a:cubicBezTo>
                  <a:cubicBezTo>
                    <a:pt x="5036" y="1270"/>
                    <a:pt x="4995" y="978"/>
                    <a:pt x="4849" y="775"/>
                  </a:cubicBezTo>
                  <a:cubicBezTo>
                    <a:pt x="4687" y="589"/>
                    <a:pt x="4476" y="451"/>
                    <a:pt x="4241" y="370"/>
                  </a:cubicBezTo>
                  <a:cubicBezTo>
                    <a:pt x="3680" y="128"/>
                    <a:pt x="3080" y="1"/>
                    <a:pt x="2474" y="1"/>
                  </a:cubicBezTo>
                  <a:close/>
                </a:path>
              </a:pathLst>
            </a:custGeom>
            <a:solidFill>
              <a:srgbClr val="1D2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12950"/>
                </a:solidFill>
              </a:endParaRPr>
            </a:p>
          </p:txBody>
        </p:sp>
        <p:sp>
          <p:nvSpPr>
            <p:cNvPr id="494" name="Google Shape;494;p36"/>
            <p:cNvSpPr/>
            <p:nvPr/>
          </p:nvSpPr>
          <p:spPr>
            <a:xfrm flipH="1">
              <a:off x="6575921" y="1620457"/>
              <a:ext cx="574400" cy="408639"/>
            </a:xfrm>
            <a:custGeom>
              <a:rect b="b" l="l" r="r" t="t"/>
              <a:pathLst>
                <a:path extrusionOk="0" h="6380" w="8968">
                  <a:moveTo>
                    <a:pt x="4888" y="1"/>
                  </a:moveTo>
                  <a:cubicBezTo>
                    <a:pt x="3889" y="1"/>
                    <a:pt x="3125" y="291"/>
                    <a:pt x="3122" y="291"/>
                  </a:cubicBezTo>
                  <a:cubicBezTo>
                    <a:pt x="284" y="1166"/>
                    <a:pt x="0" y="3923"/>
                    <a:pt x="0" y="4393"/>
                  </a:cubicBezTo>
                  <a:cubicBezTo>
                    <a:pt x="0" y="5082"/>
                    <a:pt x="390" y="6380"/>
                    <a:pt x="390" y="6380"/>
                  </a:cubicBezTo>
                  <a:cubicBezTo>
                    <a:pt x="1941" y="3285"/>
                    <a:pt x="5074" y="2257"/>
                    <a:pt x="6878" y="2257"/>
                  </a:cubicBezTo>
                  <a:cubicBezTo>
                    <a:pt x="6941" y="2257"/>
                    <a:pt x="7003" y="2258"/>
                    <a:pt x="7062" y="2261"/>
                  </a:cubicBezTo>
                  <a:cubicBezTo>
                    <a:pt x="7784" y="2293"/>
                    <a:pt x="8465" y="2601"/>
                    <a:pt x="8968" y="3128"/>
                  </a:cubicBezTo>
                  <a:lnTo>
                    <a:pt x="8968" y="3128"/>
                  </a:lnTo>
                  <a:cubicBezTo>
                    <a:pt x="8068" y="546"/>
                    <a:pt x="6257" y="1"/>
                    <a:pt x="4888" y="1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 flipH="1">
              <a:off x="6381209" y="1628399"/>
              <a:ext cx="728120" cy="361754"/>
            </a:xfrm>
            <a:custGeom>
              <a:rect b="b" l="l" r="r" t="t"/>
              <a:pathLst>
                <a:path extrusionOk="0" h="5648" w="11368">
                  <a:moveTo>
                    <a:pt x="9797" y="0"/>
                  </a:moveTo>
                  <a:cubicBezTo>
                    <a:pt x="9430" y="0"/>
                    <a:pt x="9065" y="85"/>
                    <a:pt x="8709" y="183"/>
                  </a:cubicBezTo>
                  <a:cubicBezTo>
                    <a:pt x="7136" y="605"/>
                    <a:pt x="4866" y="1448"/>
                    <a:pt x="3487" y="2307"/>
                  </a:cubicBezTo>
                  <a:cubicBezTo>
                    <a:pt x="2117" y="3167"/>
                    <a:pt x="893" y="4294"/>
                    <a:pt x="1" y="5648"/>
                  </a:cubicBezTo>
                  <a:cubicBezTo>
                    <a:pt x="1" y="5648"/>
                    <a:pt x="3865" y="2313"/>
                    <a:pt x="6284" y="2313"/>
                  </a:cubicBezTo>
                  <a:cubicBezTo>
                    <a:pt x="6387" y="2313"/>
                    <a:pt x="6487" y="2319"/>
                    <a:pt x="6584" y="2331"/>
                  </a:cubicBezTo>
                  <a:cubicBezTo>
                    <a:pt x="8336" y="2559"/>
                    <a:pt x="8328" y="3653"/>
                    <a:pt x="8328" y="3653"/>
                  </a:cubicBezTo>
                  <a:cubicBezTo>
                    <a:pt x="8328" y="3653"/>
                    <a:pt x="9333" y="3126"/>
                    <a:pt x="9828" y="2769"/>
                  </a:cubicBezTo>
                  <a:cubicBezTo>
                    <a:pt x="10314" y="2404"/>
                    <a:pt x="11368" y="1496"/>
                    <a:pt x="11214" y="905"/>
                  </a:cubicBezTo>
                  <a:cubicBezTo>
                    <a:pt x="11100" y="434"/>
                    <a:pt x="10630" y="110"/>
                    <a:pt x="10152" y="29"/>
                  </a:cubicBezTo>
                  <a:cubicBezTo>
                    <a:pt x="10034" y="9"/>
                    <a:pt x="9915" y="0"/>
                    <a:pt x="9797" y="0"/>
                  </a:cubicBez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 flipH="1">
              <a:off x="6060767" y="2501081"/>
              <a:ext cx="1947953" cy="2410137"/>
            </a:xfrm>
            <a:custGeom>
              <a:rect b="b" l="l" r="r" t="t"/>
              <a:pathLst>
                <a:path extrusionOk="0" h="37629" w="30413">
                  <a:moveTo>
                    <a:pt x="14619" y="1"/>
                  </a:moveTo>
                  <a:lnTo>
                    <a:pt x="11805" y="1817"/>
                  </a:lnTo>
                  <a:lnTo>
                    <a:pt x="5781" y="4598"/>
                  </a:lnTo>
                  <a:cubicBezTo>
                    <a:pt x="4816" y="5036"/>
                    <a:pt x="4054" y="5830"/>
                    <a:pt x="3649" y="6819"/>
                  </a:cubicBezTo>
                  <a:lnTo>
                    <a:pt x="0" y="15722"/>
                  </a:lnTo>
                  <a:lnTo>
                    <a:pt x="8278" y="18170"/>
                  </a:lnTo>
                  <a:lnTo>
                    <a:pt x="8546" y="26772"/>
                  </a:lnTo>
                  <a:lnTo>
                    <a:pt x="6981" y="37612"/>
                  </a:lnTo>
                  <a:lnTo>
                    <a:pt x="30412" y="37629"/>
                  </a:lnTo>
                  <a:lnTo>
                    <a:pt x="29577" y="13508"/>
                  </a:lnTo>
                  <a:lnTo>
                    <a:pt x="26123" y="1460"/>
                  </a:lnTo>
                  <a:lnTo>
                    <a:pt x="23432" y="868"/>
                  </a:lnTo>
                  <a:lnTo>
                    <a:pt x="22337" y="592"/>
                  </a:lnTo>
                  <a:lnTo>
                    <a:pt x="20545" y="479"/>
                  </a:lnTo>
                  <a:lnTo>
                    <a:pt x="20545" y="479"/>
                  </a:lnTo>
                  <a:cubicBezTo>
                    <a:pt x="20545" y="479"/>
                    <a:pt x="20732" y="1630"/>
                    <a:pt x="19362" y="3065"/>
                  </a:cubicBezTo>
                  <a:cubicBezTo>
                    <a:pt x="19071" y="3368"/>
                    <a:pt x="18651" y="3497"/>
                    <a:pt x="18224" y="3497"/>
                  </a:cubicBezTo>
                  <a:cubicBezTo>
                    <a:pt x="18067" y="3497"/>
                    <a:pt x="17909" y="3479"/>
                    <a:pt x="17756" y="3446"/>
                  </a:cubicBezTo>
                  <a:cubicBezTo>
                    <a:pt x="17391" y="3373"/>
                    <a:pt x="15267" y="2927"/>
                    <a:pt x="14870" y="1728"/>
                  </a:cubicBezTo>
                  <a:cubicBezTo>
                    <a:pt x="14732" y="1322"/>
                    <a:pt x="14708" y="406"/>
                    <a:pt x="14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 flipH="1">
              <a:off x="6458582" y="3326749"/>
              <a:ext cx="157371" cy="91463"/>
            </a:xfrm>
            <a:custGeom>
              <a:rect b="b" l="l" r="r" t="t"/>
              <a:pathLst>
                <a:path extrusionOk="0" h="1428" w="2457">
                  <a:moveTo>
                    <a:pt x="2457" y="1"/>
                  </a:moveTo>
                  <a:cubicBezTo>
                    <a:pt x="2457" y="1"/>
                    <a:pt x="1030" y="98"/>
                    <a:pt x="973" y="98"/>
                  </a:cubicBezTo>
                  <a:lnTo>
                    <a:pt x="0" y="1428"/>
                  </a:lnTo>
                  <a:lnTo>
                    <a:pt x="1257" y="1428"/>
                  </a:lnTo>
                  <a:cubicBezTo>
                    <a:pt x="1865" y="1039"/>
                    <a:pt x="2457" y="1"/>
                    <a:pt x="2457" y="1"/>
                  </a:cubicBez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 flipH="1">
              <a:off x="5641688" y="2589918"/>
              <a:ext cx="705831" cy="866212"/>
            </a:xfrm>
            <a:custGeom>
              <a:rect b="b" l="l" r="r" t="t"/>
              <a:pathLst>
                <a:path extrusionOk="0" h="13524" w="11020">
                  <a:moveTo>
                    <a:pt x="1" y="0"/>
                  </a:moveTo>
                  <a:lnTo>
                    <a:pt x="3082" y="12835"/>
                  </a:lnTo>
                  <a:lnTo>
                    <a:pt x="6195" y="13524"/>
                  </a:lnTo>
                  <a:lnTo>
                    <a:pt x="11019" y="7013"/>
                  </a:lnTo>
                  <a:cubicBezTo>
                    <a:pt x="11019" y="7013"/>
                    <a:pt x="4249" y="1849"/>
                    <a:pt x="3568" y="1168"/>
                  </a:cubicBezTo>
                  <a:cubicBezTo>
                    <a:pt x="2895" y="495"/>
                    <a:pt x="123" y="18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 flipH="1">
              <a:off x="6164080" y="2667290"/>
              <a:ext cx="99790" cy="356246"/>
            </a:xfrm>
            <a:custGeom>
              <a:rect b="b" l="l" r="r" t="t"/>
              <a:pathLst>
                <a:path extrusionOk="0" h="5562" w="1558">
                  <a:moveTo>
                    <a:pt x="1557" y="0"/>
                  </a:moveTo>
                  <a:lnTo>
                    <a:pt x="1557" y="0"/>
                  </a:lnTo>
                  <a:cubicBezTo>
                    <a:pt x="1492" y="57"/>
                    <a:pt x="1444" y="114"/>
                    <a:pt x="1395" y="178"/>
                  </a:cubicBezTo>
                  <a:cubicBezTo>
                    <a:pt x="1338" y="243"/>
                    <a:pt x="1281" y="316"/>
                    <a:pt x="1225" y="389"/>
                  </a:cubicBezTo>
                  <a:cubicBezTo>
                    <a:pt x="1168" y="478"/>
                    <a:pt x="1095" y="576"/>
                    <a:pt x="1022" y="689"/>
                  </a:cubicBezTo>
                  <a:cubicBezTo>
                    <a:pt x="949" y="803"/>
                    <a:pt x="884" y="932"/>
                    <a:pt x="803" y="1070"/>
                  </a:cubicBezTo>
                  <a:cubicBezTo>
                    <a:pt x="722" y="1208"/>
                    <a:pt x="649" y="1362"/>
                    <a:pt x="576" y="1524"/>
                  </a:cubicBezTo>
                  <a:cubicBezTo>
                    <a:pt x="260" y="2230"/>
                    <a:pt x="65" y="2984"/>
                    <a:pt x="17" y="3762"/>
                  </a:cubicBezTo>
                  <a:cubicBezTo>
                    <a:pt x="8" y="3940"/>
                    <a:pt x="8" y="4111"/>
                    <a:pt x="8" y="4265"/>
                  </a:cubicBezTo>
                  <a:cubicBezTo>
                    <a:pt x="0" y="4427"/>
                    <a:pt x="17" y="4573"/>
                    <a:pt x="25" y="4703"/>
                  </a:cubicBezTo>
                  <a:cubicBezTo>
                    <a:pt x="33" y="4840"/>
                    <a:pt x="57" y="4962"/>
                    <a:pt x="65" y="5067"/>
                  </a:cubicBezTo>
                  <a:cubicBezTo>
                    <a:pt x="81" y="5157"/>
                    <a:pt x="98" y="5246"/>
                    <a:pt x="114" y="5335"/>
                  </a:cubicBezTo>
                  <a:cubicBezTo>
                    <a:pt x="130" y="5416"/>
                    <a:pt x="146" y="5489"/>
                    <a:pt x="171" y="5562"/>
                  </a:cubicBezTo>
                  <a:cubicBezTo>
                    <a:pt x="171" y="5489"/>
                    <a:pt x="154" y="5408"/>
                    <a:pt x="146" y="5335"/>
                  </a:cubicBezTo>
                  <a:cubicBezTo>
                    <a:pt x="130" y="5262"/>
                    <a:pt x="122" y="5173"/>
                    <a:pt x="106" y="5067"/>
                  </a:cubicBezTo>
                  <a:cubicBezTo>
                    <a:pt x="98" y="4954"/>
                    <a:pt x="90" y="4832"/>
                    <a:pt x="73" y="4703"/>
                  </a:cubicBezTo>
                  <a:cubicBezTo>
                    <a:pt x="65" y="4573"/>
                    <a:pt x="73" y="4427"/>
                    <a:pt x="65" y="4265"/>
                  </a:cubicBezTo>
                  <a:cubicBezTo>
                    <a:pt x="65" y="4111"/>
                    <a:pt x="73" y="3940"/>
                    <a:pt x="81" y="3770"/>
                  </a:cubicBezTo>
                  <a:cubicBezTo>
                    <a:pt x="114" y="3389"/>
                    <a:pt x="179" y="3008"/>
                    <a:pt x="268" y="2635"/>
                  </a:cubicBezTo>
                  <a:cubicBezTo>
                    <a:pt x="365" y="2262"/>
                    <a:pt x="487" y="1905"/>
                    <a:pt x="633" y="1549"/>
                  </a:cubicBezTo>
                  <a:cubicBezTo>
                    <a:pt x="706" y="1395"/>
                    <a:pt x="779" y="1241"/>
                    <a:pt x="852" y="1103"/>
                  </a:cubicBezTo>
                  <a:cubicBezTo>
                    <a:pt x="925" y="965"/>
                    <a:pt x="1006" y="843"/>
                    <a:pt x="1071" y="722"/>
                  </a:cubicBezTo>
                  <a:cubicBezTo>
                    <a:pt x="1135" y="600"/>
                    <a:pt x="1208" y="503"/>
                    <a:pt x="1265" y="414"/>
                  </a:cubicBezTo>
                  <a:cubicBezTo>
                    <a:pt x="1322" y="324"/>
                    <a:pt x="1379" y="251"/>
                    <a:pt x="1419" y="195"/>
                  </a:cubicBezTo>
                  <a:cubicBezTo>
                    <a:pt x="1468" y="130"/>
                    <a:pt x="1517" y="73"/>
                    <a:pt x="155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 flipH="1">
              <a:off x="6112712" y="3194358"/>
              <a:ext cx="74810" cy="171462"/>
            </a:xfrm>
            <a:custGeom>
              <a:rect b="b" l="l" r="r" t="t"/>
              <a:pathLst>
                <a:path extrusionOk="0" h="2677" w="1168">
                  <a:moveTo>
                    <a:pt x="17" y="0"/>
                  </a:moveTo>
                  <a:cubicBezTo>
                    <a:pt x="17" y="0"/>
                    <a:pt x="17" y="0"/>
                    <a:pt x="16" y="0"/>
                  </a:cubicBezTo>
                  <a:cubicBezTo>
                    <a:pt x="0" y="9"/>
                    <a:pt x="235" y="617"/>
                    <a:pt x="552" y="1354"/>
                  </a:cubicBezTo>
                  <a:cubicBezTo>
                    <a:pt x="858" y="2087"/>
                    <a:pt x="1124" y="2676"/>
                    <a:pt x="1143" y="2676"/>
                  </a:cubicBezTo>
                  <a:cubicBezTo>
                    <a:pt x="1143" y="2676"/>
                    <a:pt x="1143" y="2676"/>
                    <a:pt x="1143" y="2676"/>
                  </a:cubicBezTo>
                  <a:cubicBezTo>
                    <a:pt x="1168" y="2668"/>
                    <a:pt x="924" y="2068"/>
                    <a:pt x="616" y="1330"/>
                  </a:cubicBezTo>
                  <a:cubicBezTo>
                    <a:pt x="302" y="597"/>
                    <a:pt x="36" y="0"/>
                    <a:pt x="1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 flipH="1">
              <a:off x="7477937" y="2873403"/>
              <a:ext cx="196377" cy="190164"/>
            </a:xfrm>
            <a:custGeom>
              <a:rect b="b" l="l" r="r" t="t"/>
              <a:pathLst>
                <a:path extrusionOk="0" h="2969" w="3066">
                  <a:moveTo>
                    <a:pt x="9" y="1"/>
                  </a:moveTo>
                  <a:cubicBezTo>
                    <a:pt x="1" y="9"/>
                    <a:pt x="220" y="122"/>
                    <a:pt x="544" y="325"/>
                  </a:cubicBezTo>
                  <a:cubicBezTo>
                    <a:pt x="1403" y="876"/>
                    <a:pt x="2141" y="1590"/>
                    <a:pt x="2717" y="2433"/>
                  </a:cubicBezTo>
                  <a:cubicBezTo>
                    <a:pt x="2932" y="2759"/>
                    <a:pt x="3045" y="2969"/>
                    <a:pt x="3064" y="2969"/>
                  </a:cubicBezTo>
                  <a:cubicBezTo>
                    <a:pt x="3065" y="2969"/>
                    <a:pt x="3065" y="2968"/>
                    <a:pt x="3065" y="2968"/>
                  </a:cubicBezTo>
                  <a:cubicBezTo>
                    <a:pt x="3049" y="2912"/>
                    <a:pt x="3025" y="2863"/>
                    <a:pt x="2992" y="2814"/>
                  </a:cubicBezTo>
                  <a:cubicBezTo>
                    <a:pt x="2944" y="2717"/>
                    <a:pt x="2863" y="2579"/>
                    <a:pt x="2765" y="2409"/>
                  </a:cubicBezTo>
                  <a:cubicBezTo>
                    <a:pt x="2206" y="1541"/>
                    <a:pt x="1452" y="812"/>
                    <a:pt x="568" y="285"/>
                  </a:cubicBezTo>
                  <a:cubicBezTo>
                    <a:pt x="406" y="187"/>
                    <a:pt x="268" y="106"/>
                    <a:pt x="163" y="66"/>
                  </a:cubicBezTo>
                  <a:cubicBezTo>
                    <a:pt x="114" y="33"/>
                    <a:pt x="57" y="17"/>
                    <a:pt x="9" y="1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 flipH="1">
              <a:off x="6218650" y="3302346"/>
              <a:ext cx="285663" cy="91976"/>
            </a:xfrm>
            <a:custGeom>
              <a:rect b="b" l="l" r="r" t="t"/>
              <a:pathLst>
                <a:path extrusionOk="0" h="1436" w="4460">
                  <a:moveTo>
                    <a:pt x="973" y="1"/>
                  </a:moveTo>
                  <a:cubicBezTo>
                    <a:pt x="682" y="577"/>
                    <a:pt x="0" y="1412"/>
                    <a:pt x="0" y="1412"/>
                  </a:cubicBezTo>
                  <a:lnTo>
                    <a:pt x="4460" y="1436"/>
                  </a:lnTo>
                  <a:lnTo>
                    <a:pt x="4460" y="1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 flipH="1">
              <a:off x="6575921" y="2632447"/>
              <a:ext cx="663238" cy="317240"/>
            </a:xfrm>
            <a:custGeom>
              <a:rect b="b" l="l" r="r" t="t"/>
              <a:pathLst>
                <a:path extrusionOk="0" h="4953" w="10355">
                  <a:moveTo>
                    <a:pt x="9" y="1"/>
                  </a:moveTo>
                  <a:lnTo>
                    <a:pt x="1" y="90"/>
                  </a:lnTo>
                  <a:cubicBezTo>
                    <a:pt x="131" y="1209"/>
                    <a:pt x="269" y="2360"/>
                    <a:pt x="820" y="3341"/>
                  </a:cubicBezTo>
                  <a:cubicBezTo>
                    <a:pt x="1322" y="4234"/>
                    <a:pt x="2266" y="4952"/>
                    <a:pt x="3269" y="4952"/>
                  </a:cubicBezTo>
                  <a:cubicBezTo>
                    <a:pt x="3368" y="4952"/>
                    <a:pt x="3468" y="4945"/>
                    <a:pt x="3568" y="4930"/>
                  </a:cubicBezTo>
                  <a:cubicBezTo>
                    <a:pt x="4314" y="4825"/>
                    <a:pt x="4939" y="4322"/>
                    <a:pt x="5449" y="3771"/>
                  </a:cubicBezTo>
                  <a:cubicBezTo>
                    <a:pt x="5952" y="3212"/>
                    <a:pt x="6374" y="2587"/>
                    <a:pt x="6933" y="2076"/>
                  </a:cubicBezTo>
                  <a:cubicBezTo>
                    <a:pt x="7274" y="2417"/>
                    <a:pt x="7630" y="2774"/>
                    <a:pt x="8044" y="3033"/>
                  </a:cubicBezTo>
                  <a:cubicBezTo>
                    <a:pt x="8409" y="3258"/>
                    <a:pt x="8828" y="3409"/>
                    <a:pt x="9244" y="3409"/>
                  </a:cubicBezTo>
                  <a:cubicBezTo>
                    <a:pt x="9309" y="3409"/>
                    <a:pt x="9374" y="3406"/>
                    <a:pt x="9438" y="3398"/>
                  </a:cubicBezTo>
                  <a:cubicBezTo>
                    <a:pt x="9925" y="3341"/>
                    <a:pt x="10192" y="3147"/>
                    <a:pt x="10355" y="2685"/>
                  </a:cubicBezTo>
                  <a:lnTo>
                    <a:pt x="10355" y="2685"/>
                  </a:lnTo>
                  <a:cubicBezTo>
                    <a:pt x="10087" y="2767"/>
                    <a:pt x="9882" y="2801"/>
                    <a:pt x="9679" y="2801"/>
                  </a:cubicBezTo>
                  <a:cubicBezTo>
                    <a:pt x="9481" y="2801"/>
                    <a:pt x="9285" y="2769"/>
                    <a:pt x="9033" y="2717"/>
                  </a:cubicBezTo>
                  <a:cubicBezTo>
                    <a:pt x="8457" y="2612"/>
                    <a:pt x="7914" y="2360"/>
                    <a:pt x="7460" y="1995"/>
                  </a:cubicBezTo>
                  <a:cubicBezTo>
                    <a:pt x="7162" y="1768"/>
                    <a:pt x="7054" y="1419"/>
                    <a:pt x="6694" y="1419"/>
                  </a:cubicBezTo>
                  <a:cubicBezTo>
                    <a:pt x="6682" y="1419"/>
                    <a:pt x="6670" y="1419"/>
                    <a:pt x="6657" y="1420"/>
                  </a:cubicBezTo>
                  <a:cubicBezTo>
                    <a:pt x="6301" y="1436"/>
                    <a:pt x="6017" y="1720"/>
                    <a:pt x="5782" y="1995"/>
                  </a:cubicBezTo>
                  <a:cubicBezTo>
                    <a:pt x="5401" y="2425"/>
                    <a:pt x="4987" y="2830"/>
                    <a:pt x="4541" y="3187"/>
                  </a:cubicBezTo>
                  <a:cubicBezTo>
                    <a:pt x="4126" y="3517"/>
                    <a:pt x="3725" y="3747"/>
                    <a:pt x="3200" y="3747"/>
                  </a:cubicBezTo>
                  <a:cubicBezTo>
                    <a:pt x="3183" y="3747"/>
                    <a:pt x="3165" y="3747"/>
                    <a:pt x="3147" y="3747"/>
                  </a:cubicBezTo>
                  <a:cubicBezTo>
                    <a:pt x="2247" y="3730"/>
                    <a:pt x="1509" y="3017"/>
                    <a:pt x="1006" y="2263"/>
                  </a:cubicBezTo>
                  <a:cubicBezTo>
                    <a:pt x="552" y="1574"/>
                    <a:pt x="212" y="804"/>
                    <a:pt x="9" y="1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 flipH="1">
              <a:off x="6558243" y="3372673"/>
              <a:ext cx="481464" cy="641205"/>
            </a:xfrm>
            <a:custGeom>
              <a:rect b="b" l="l" r="r" t="t"/>
              <a:pathLst>
                <a:path extrusionOk="0" h="10011" w="7517">
                  <a:moveTo>
                    <a:pt x="1746" y="0"/>
                  </a:moveTo>
                  <a:cubicBezTo>
                    <a:pt x="1567" y="0"/>
                    <a:pt x="1433" y="48"/>
                    <a:pt x="1403" y="54"/>
                  </a:cubicBezTo>
                  <a:cubicBezTo>
                    <a:pt x="1322" y="62"/>
                    <a:pt x="1662" y="1441"/>
                    <a:pt x="1768" y="1814"/>
                  </a:cubicBezTo>
                  <a:cubicBezTo>
                    <a:pt x="1865" y="2178"/>
                    <a:pt x="1111" y="4822"/>
                    <a:pt x="1111" y="4822"/>
                  </a:cubicBezTo>
                  <a:lnTo>
                    <a:pt x="0" y="6435"/>
                  </a:lnTo>
                  <a:lnTo>
                    <a:pt x="2700" y="10010"/>
                  </a:lnTo>
                  <a:lnTo>
                    <a:pt x="3811" y="9727"/>
                  </a:lnTo>
                  <a:lnTo>
                    <a:pt x="6624" y="8713"/>
                  </a:lnTo>
                  <a:cubicBezTo>
                    <a:pt x="6624" y="8713"/>
                    <a:pt x="7281" y="8113"/>
                    <a:pt x="7257" y="7862"/>
                  </a:cubicBezTo>
                  <a:cubicBezTo>
                    <a:pt x="7232" y="7700"/>
                    <a:pt x="7151" y="7554"/>
                    <a:pt x="7030" y="7440"/>
                  </a:cubicBezTo>
                  <a:lnTo>
                    <a:pt x="7468" y="6986"/>
                  </a:lnTo>
                  <a:cubicBezTo>
                    <a:pt x="7508" y="6792"/>
                    <a:pt x="7516" y="6597"/>
                    <a:pt x="7484" y="6403"/>
                  </a:cubicBezTo>
                  <a:cubicBezTo>
                    <a:pt x="7427" y="6135"/>
                    <a:pt x="6965" y="6005"/>
                    <a:pt x="6965" y="6005"/>
                  </a:cubicBezTo>
                  <a:lnTo>
                    <a:pt x="7078" y="5876"/>
                  </a:lnTo>
                  <a:cubicBezTo>
                    <a:pt x="7241" y="5697"/>
                    <a:pt x="7305" y="5438"/>
                    <a:pt x="7232" y="5203"/>
                  </a:cubicBezTo>
                  <a:cubicBezTo>
                    <a:pt x="7216" y="5170"/>
                    <a:pt x="7208" y="5130"/>
                    <a:pt x="7192" y="5089"/>
                  </a:cubicBezTo>
                  <a:cubicBezTo>
                    <a:pt x="7078" y="4805"/>
                    <a:pt x="6705" y="4611"/>
                    <a:pt x="6705" y="4611"/>
                  </a:cubicBezTo>
                  <a:cubicBezTo>
                    <a:pt x="6705" y="4611"/>
                    <a:pt x="7005" y="4189"/>
                    <a:pt x="6965" y="4003"/>
                  </a:cubicBezTo>
                  <a:cubicBezTo>
                    <a:pt x="6932" y="3816"/>
                    <a:pt x="6535" y="3257"/>
                    <a:pt x="6097" y="3151"/>
                  </a:cubicBezTo>
                  <a:cubicBezTo>
                    <a:pt x="6060" y="3142"/>
                    <a:pt x="6007" y="3138"/>
                    <a:pt x="5941" y="3138"/>
                  </a:cubicBezTo>
                  <a:cubicBezTo>
                    <a:pt x="5486" y="3138"/>
                    <a:pt x="4429" y="3341"/>
                    <a:pt x="3762" y="3476"/>
                  </a:cubicBezTo>
                  <a:cubicBezTo>
                    <a:pt x="3730" y="3482"/>
                    <a:pt x="3698" y="3485"/>
                    <a:pt x="3667" y="3485"/>
                  </a:cubicBezTo>
                  <a:cubicBezTo>
                    <a:pt x="3405" y="3485"/>
                    <a:pt x="3177" y="3281"/>
                    <a:pt x="3162" y="3013"/>
                  </a:cubicBezTo>
                  <a:cubicBezTo>
                    <a:pt x="3130" y="2422"/>
                    <a:pt x="3041" y="1522"/>
                    <a:pt x="2757" y="833"/>
                  </a:cubicBezTo>
                  <a:cubicBezTo>
                    <a:pt x="2477" y="136"/>
                    <a:pt x="2047" y="0"/>
                    <a:pt x="1746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6"/>
            <p:cNvSpPr/>
            <p:nvPr/>
          </p:nvSpPr>
          <p:spPr>
            <a:xfrm flipH="1">
              <a:off x="6792474" y="3538627"/>
              <a:ext cx="1228799" cy="955114"/>
            </a:xfrm>
            <a:custGeom>
              <a:rect b="b" l="l" r="r" t="t"/>
              <a:pathLst>
                <a:path extrusionOk="0" h="14912" w="19185">
                  <a:moveTo>
                    <a:pt x="1810" y="1"/>
                  </a:moveTo>
                  <a:lnTo>
                    <a:pt x="212" y="8725"/>
                  </a:lnTo>
                  <a:cubicBezTo>
                    <a:pt x="1" y="12104"/>
                    <a:pt x="2330" y="14912"/>
                    <a:pt x="5411" y="14912"/>
                  </a:cubicBezTo>
                  <a:cubicBezTo>
                    <a:pt x="5872" y="14912"/>
                    <a:pt x="6349" y="14849"/>
                    <a:pt x="6837" y="14716"/>
                  </a:cubicBezTo>
                  <a:cubicBezTo>
                    <a:pt x="7550" y="14522"/>
                    <a:pt x="8231" y="14214"/>
                    <a:pt x="8847" y="13800"/>
                  </a:cubicBezTo>
                  <a:lnTo>
                    <a:pt x="19185" y="6868"/>
                  </a:lnTo>
                  <a:lnTo>
                    <a:pt x="16582" y="2141"/>
                  </a:lnTo>
                  <a:lnTo>
                    <a:pt x="7145" y="6990"/>
                  </a:lnTo>
                  <a:lnTo>
                    <a:pt x="8215" y="189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6"/>
            <p:cNvSpPr/>
            <p:nvPr/>
          </p:nvSpPr>
          <p:spPr>
            <a:xfrm flipH="1">
              <a:off x="7559985" y="3980059"/>
              <a:ext cx="96651" cy="181838"/>
            </a:xfrm>
            <a:custGeom>
              <a:rect b="b" l="l" r="r" t="t"/>
              <a:pathLst>
                <a:path extrusionOk="0" h="2839" w="1509">
                  <a:moveTo>
                    <a:pt x="1500" y="0"/>
                  </a:moveTo>
                  <a:lnTo>
                    <a:pt x="1500" y="0"/>
                  </a:lnTo>
                  <a:cubicBezTo>
                    <a:pt x="1460" y="17"/>
                    <a:pt x="1419" y="33"/>
                    <a:pt x="1379" y="57"/>
                  </a:cubicBezTo>
                  <a:cubicBezTo>
                    <a:pt x="1265" y="106"/>
                    <a:pt x="1160" y="171"/>
                    <a:pt x="1062" y="244"/>
                  </a:cubicBezTo>
                  <a:cubicBezTo>
                    <a:pt x="390" y="730"/>
                    <a:pt x="0" y="1517"/>
                    <a:pt x="17" y="2344"/>
                  </a:cubicBezTo>
                  <a:cubicBezTo>
                    <a:pt x="17" y="2465"/>
                    <a:pt x="33" y="2587"/>
                    <a:pt x="57" y="2708"/>
                  </a:cubicBezTo>
                  <a:cubicBezTo>
                    <a:pt x="57" y="2749"/>
                    <a:pt x="73" y="2798"/>
                    <a:pt x="90" y="2838"/>
                  </a:cubicBezTo>
                  <a:cubicBezTo>
                    <a:pt x="98" y="2838"/>
                    <a:pt x="57" y="2652"/>
                    <a:pt x="73" y="2344"/>
                  </a:cubicBezTo>
                  <a:cubicBezTo>
                    <a:pt x="90" y="1541"/>
                    <a:pt x="462" y="779"/>
                    <a:pt x="1095" y="284"/>
                  </a:cubicBezTo>
                  <a:cubicBezTo>
                    <a:pt x="1338" y="98"/>
                    <a:pt x="1508" y="17"/>
                    <a:pt x="1500" y="0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6"/>
            <p:cNvSpPr/>
            <p:nvPr/>
          </p:nvSpPr>
          <p:spPr>
            <a:xfrm flipH="1">
              <a:off x="5046023" y="3075417"/>
              <a:ext cx="904706" cy="1421910"/>
            </a:xfrm>
            <a:custGeom>
              <a:rect b="b" l="l" r="r" t="t"/>
              <a:pathLst>
                <a:path extrusionOk="0" h="22200" w="14125">
                  <a:moveTo>
                    <a:pt x="0" y="5944"/>
                  </a:moveTo>
                  <a:lnTo>
                    <a:pt x="0" y="5944"/>
                  </a:lnTo>
                  <a:cubicBezTo>
                    <a:pt x="0" y="5944"/>
                    <a:pt x="0" y="5944"/>
                    <a:pt x="0" y="5944"/>
                  </a:cubicBezTo>
                  <a:lnTo>
                    <a:pt x="0" y="5944"/>
                  </a:lnTo>
                  <a:close/>
                  <a:moveTo>
                    <a:pt x="4411" y="1"/>
                  </a:moveTo>
                  <a:lnTo>
                    <a:pt x="0" y="5944"/>
                  </a:lnTo>
                  <a:lnTo>
                    <a:pt x="0" y="5944"/>
                  </a:lnTo>
                  <a:cubicBezTo>
                    <a:pt x="1" y="5943"/>
                    <a:pt x="2" y="5942"/>
                    <a:pt x="4" y="5942"/>
                  </a:cubicBezTo>
                  <a:cubicBezTo>
                    <a:pt x="209" y="5942"/>
                    <a:pt x="7362" y="10306"/>
                    <a:pt x="7362" y="10306"/>
                  </a:cubicBezTo>
                  <a:lnTo>
                    <a:pt x="9705" y="20959"/>
                  </a:lnTo>
                  <a:lnTo>
                    <a:pt x="13070" y="22200"/>
                  </a:lnTo>
                  <a:cubicBezTo>
                    <a:pt x="13070" y="22200"/>
                    <a:pt x="14124" y="10338"/>
                    <a:pt x="13321" y="8490"/>
                  </a:cubicBezTo>
                  <a:cubicBezTo>
                    <a:pt x="12519" y="6641"/>
                    <a:pt x="4411" y="1"/>
                    <a:pt x="4411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6"/>
            <p:cNvSpPr/>
            <p:nvPr/>
          </p:nvSpPr>
          <p:spPr>
            <a:xfrm flipH="1">
              <a:off x="5375816" y="3682483"/>
              <a:ext cx="93513" cy="59887"/>
            </a:xfrm>
            <a:custGeom>
              <a:rect b="b" l="l" r="r" t="t"/>
              <a:pathLst>
                <a:path extrusionOk="0" h="935" w="1460">
                  <a:moveTo>
                    <a:pt x="1443" y="1"/>
                  </a:moveTo>
                  <a:cubicBezTo>
                    <a:pt x="1420" y="1"/>
                    <a:pt x="1162" y="280"/>
                    <a:pt x="770" y="536"/>
                  </a:cubicBezTo>
                  <a:cubicBezTo>
                    <a:pt x="373" y="795"/>
                    <a:pt x="0" y="909"/>
                    <a:pt x="0" y="933"/>
                  </a:cubicBezTo>
                  <a:cubicBezTo>
                    <a:pt x="1" y="934"/>
                    <a:pt x="4" y="935"/>
                    <a:pt x="8" y="935"/>
                  </a:cubicBezTo>
                  <a:cubicBezTo>
                    <a:pt x="67" y="935"/>
                    <a:pt x="429" y="841"/>
                    <a:pt x="811" y="601"/>
                  </a:cubicBezTo>
                  <a:cubicBezTo>
                    <a:pt x="1216" y="341"/>
                    <a:pt x="1460" y="17"/>
                    <a:pt x="1443" y="1"/>
                  </a:cubicBezTo>
                  <a:cubicBezTo>
                    <a:pt x="1443" y="1"/>
                    <a:pt x="1443" y="1"/>
                    <a:pt x="1443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6"/>
            <p:cNvSpPr/>
            <p:nvPr/>
          </p:nvSpPr>
          <p:spPr>
            <a:xfrm flipH="1">
              <a:off x="5728924" y="3428012"/>
              <a:ext cx="783716" cy="684502"/>
            </a:xfrm>
            <a:custGeom>
              <a:rect b="b" l="l" r="r" t="t"/>
              <a:pathLst>
                <a:path extrusionOk="0" h="10687" w="12236">
                  <a:moveTo>
                    <a:pt x="10184" y="1"/>
                  </a:moveTo>
                  <a:lnTo>
                    <a:pt x="1" y="463"/>
                  </a:lnTo>
                  <a:lnTo>
                    <a:pt x="568" y="10687"/>
                  </a:lnTo>
                  <a:lnTo>
                    <a:pt x="12235" y="9901"/>
                  </a:lnTo>
                  <a:lnTo>
                    <a:pt x="11879" y="2287"/>
                  </a:lnTo>
                  <a:lnTo>
                    <a:pt x="10184" y="1"/>
                  </a:lnTo>
                  <a:close/>
                </a:path>
              </a:pathLst>
            </a:custGeom>
            <a:solidFill>
              <a:srgbClr val="1D2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6"/>
            <p:cNvSpPr/>
            <p:nvPr/>
          </p:nvSpPr>
          <p:spPr>
            <a:xfrm flipH="1">
              <a:off x="5317147" y="4046543"/>
              <a:ext cx="1365290" cy="686552"/>
            </a:xfrm>
            <a:custGeom>
              <a:rect b="b" l="l" r="r" t="t"/>
              <a:pathLst>
                <a:path extrusionOk="0" h="10719" w="21316">
                  <a:moveTo>
                    <a:pt x="17886" y="0"/>
                  </a:moveTo>
                  <a:lnTo>
                    <a:pt x="0" y="1257"/>
                  </a:lnTo>
                  <a:cubicBezTo>
                    <a:pt x="33" y="1460"/>
                    <a:pt x="1022" y="10719"/>
                    <a:pt x="1022" y="10719"/>
                  </a:cubicBezTo>
                  <a:lnTo>
                    <a:pt x="18381" y="9519"/>
                  </a:lnTo>
                  <a:lnTo>
                    <a:pt x="21316" y="9122"/>
                  </a:lnTo>
                  <a:lnTo>
                    <a:pt x="19962" y="4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6"/>
            <p:cNvSpPr/>
            <p:nvPr/>
          </p:nvSpPr>
          <p:spPr>
            <a:xfrm flipH="1">
              <a:off x="5459402" y="4046543"/>
              <a:ext cx="1223035" cy="686552"/>
            </a:xfrm>
            <a:custGeom>
              <a:rect b="b" l="l" r="r" t="t"/>
              <a:pathLst>
                <a:path extrusionOk="0" h="10719" w="19095">
                  <a:moveTo>
                    <a:pt x="17886" y="0"/>
                  </a:moveTo>
                  <a:lnTo>
                    <a:pt x="0" y="1257"/>
                  </a:lnTo>
                  <a:cubicBezTo>
                    <a:pt x="33" y="1460"/>
                    <a:pt x="1022" y="10719"/>
                    <a:pt x="1022" y="10719"/>
                  </a:cubicBezTo>
                  <a:lnTo>
                    <a:pt x="19094" y="9462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 flipH="1">
              <a:off x="5841076" y="3428012"/>
              <a:ext cx="671564" cy="684502"/>
            </a:xfrm>
            <a:custGeom>
              <a:rect b="b" l="l" r="r" t="t"/>
              <a:pathLst>
                <a:path extrusionOk="0" h="10687" w="10485">
                  <a:moveTo>
                    <a:pt x="10184" y="1"/>
                  </a:moveTo>
                  <a:lnTo>
                    <a:pt x="1" y="463"/>
                  </a:lnTo>
                  <a:lnTo>
                    <a:pt x="568" y="10687"/>
                  </a:lnTo>
                  <a:lnTo>
                    <a:pt x="10484" y="10022"/>
                  </a:lnTo>
                  <a:lnTo>
                    <a:pt x="10184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 flipH="1">
              <a:off x="6150117" y="3441014"/>
              <a:ext cx="125730" cy="207778"/>
            </a:xfrm>
            <a:custGeom>
              <a:rect b="b" l="l" r="r" t="t"/>
              <a:pathLst>
                <a:path extrusionOk="0" h="3244" w="1963">
                  <a:moveTo>
                    <a:pt x="1963" y="1"/>
                  </a:moveTo>
                  <a:lnTo>
                    <a:pt x="1" y="90"/>
                  </a:lnTo>
                  <a:lnTo>
                    <a:pt x="204" y="3244"/>
                  </a:lnTo>
                  <a:lnTo>
                    <a:pt x="739" y="2936"/>
                  </a:lnTo>
                  <a:lnTo>
                    <a:pt x="1031" y="3244"/>
                  </a:lnTo>
                  <a:lnTo>
                    <a:pt x="1395" y="2936"/>
                  </a:lnTo>
                  <a:lnTo>
                    <a:pt x="1963" y="3244"/>
                  </a:lnTo>
                  <a:lnTo>
                    <a:pt x="1963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 flipH="1">
              <a:off x="5588719" y="3591596"/>
              <a:ext cx="465387" cy="491840"/>
            </a:xfrm>
            <a:custGeom>
              <a:rect b="b" l="l" r="r" t="t"/>
              <a:pathLst>
                <a:path extrusionOk="0" h="7679" w="7266">
                  <a:moveTo>
                    <a:pt x="1" y="1"/>
                  </a:moveTo>
                  <a:lnTo>
                    <a:pt x="682" y="7679"/>
                  </a:lnTo>
                  <a:lnTo>
                    <a:pt x="7265" y="7128"/>
                  </a:lnTo>
                  <a:lnTo>
                    <a:pt x="6625" y="18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 flipH="1">
              <a:off x="5629775" y="3592108"/>
              <a:ext cx="424331" cy="289378"/>
            </a:xfrm>
            <a:custGeom>
              <a:rect b="b" l="l" r="r" t="t"/>
              <a:pathLst>
                <a:path extrusionOk="0" h="4518" w="6625">
                  <a:moveTo>
                    <a:pt x="6625" y="1817"/>
                  </a:moveTo>
                  <a:cubicBezTo>
                    <a:pt x="6609" y="1833"/>
                    <a:pt x="6592" y="1858"/>
                    <a:pt x="6584" y="1874"/>
                  </a:cubicBezTo>
                  <a:cubicBezTo>
                    <a:pt x="6617" y="1841"/>
                    <a:pt x="6625" y="1817"/>
                    <a:pt x="6625" y="1817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17" y="25"/>
                    <a:pt x="41" y="50"/>
                    <a:pt x="66" y="74"/>
                  </a:cubicBezTo>
                  <a:lnTo>
                    <a:pt x="252" y="285"/>
                  </a:lnTo>
                  <a:lnTo>
                    <a:pt x="966" y="1047"/>
                  </a:lnTo>
                  <a:lnTo>
                    <a:pt x="3325" y="3544"/>
                  </a:lnTo>
                  <a:lnTo>
                    <a:pt x="4225" y="4493"/>
                  </a:lnTo>
                  <a:lnTo>
                    <a:pt x="4249" y="4517"/>
                  </a:lnTo>
                  <a:lnTo>
                    <a:pt x="4282" y="4485"/>
                  </a:lnTo>
                  <a:lnTo>
                    <a:pt x="5976" y="2587"/>
                  </a:lnTo>
                  <a:lnTo>
                    <a:pt x="6463" y="2036"/>
                  </a:lnTo>
                  <a:lnTo>
                    <a:pt x="6584" y="1874"/>
                  </a:lnTo>
                  <a:lnTo>
                    <a:pt x="6584" y="1874"/>
                  </a:lnTo>
                  <a:lnTo>
                    <a:pt x="6447" y="2020"/>
                  </a:lnTo>
                  <a:lnTo>
                    <a:pt x="5944" y="2555"/>
                  </a:lnTo>
                  <a:cubicBezTo>
                    <a:pt x="5520" y="3027"/>
                    <a:pt x="4930" y="3665"/>
                    <a:pt x="4253" y="4413"/>
                  </a:cubicBezTo>
                  <a:lnTo>
                    <a:pt x="4253" y="4413"/>
                  </a:lnTo>
                  <a:lnTo>
                    <a:pt x="3382" y="3495"/>
                  </a:lnTo>
                  <a:lnTo>
                    <a:pt x="1006" y="1014"/>
                  </a:lnTo>
                  <a:lnTo>
                    <a:pt x="277" y="269"/>
                  </a:lnTo>
                  <a:lnTo>
                    <a:pt x="74" y="66"/>
                  </a:lnTo>
                  <a:cubicBezTo>
                    <a:pt x="50" y="42"/>
                    <a:pt x="25" y="17"/>
                    <a:pt x="1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 flipH="1">
              <a:off x="5866567" y="3800335"/>
              <a:ext cx="141294" cy="257161"/>
            </a:xfrm>
            <a:custGeom>
              <a:rect b="b" l="l" r="r" t="t"/>
              <a:pathLst>
                <a:path extrusionOk="0" h="4015" w="2206">
                  <a:moveTo>
                    <a:pt x="2189" y="1"/>
                  </a:moveTo>
                  <a:cubicBezTo>
                    <a:pt x="2164" y="1"/>
                    <a:pt x="1665" y="879"/>
                    <a:pt x="1071" y="1988"/>
                  </a:cubicBezTo>
                  <a:cubicBezTo>
                    <a:pt x="471" y="3098"/>
                    <a:pt x="0" y="4006"/>
                    <a:pt x="17" y="4015"/>
                  </a:cubicBezTo>
                  <a:cubicBezTo>
                    <a:pt x="17" y="4015"/>
                    <a:pt x="17" y="4015"/>
                    <a:pt x="17" y="4015"/>
                  </a:cubicBezTo>
                  <a:cubicBezTo>
                    <a:pt x="37" y="4015"/>
                    <a:pt x="538" y="3134"/>
                    <a:pt x="1136" y="2028"/>
                  </a:cubicBezTo>
                  <a:cubicBezTo>
                    <a:pt x="1736" y="909"/>
                    <a:pt x="2206" y="9"/>
                    <a:pt x="2190" y="1"/>
                  </a:cubicBezTo>
                  <a:cubicBezTo>
                    <a:pt x="2189" y="1"/>
                    <a:pt x="2189" y="1"/>
                    <a:pt x="2189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 flipH="1">
              <a:off x="5597557" y="3835691"/>
              <a:ext cx="129381" cy="212454"/>
            </a:xfrm>
            <a:custGeom>
              <a:rect b="b" l="l" r="r" t="t"/>
              <a:pathLst>
                <a:path extrusionOk="0" h="3317" w="2020">
                  <a:moveTo>
                    <a:pt x="17" y="0"/>
                  </a:moveTo>
                  <a:cubicBezTo>
                    <a:pt x="17" y="0"/>
                    <a:pt x="17" y="0"/>
                    <a:pt x="17" y="1"/>
                  </a:cubicBezTo>
                  <a:cubicBezTo>
                    <a:pt x="1" y="9"/>
                    <a:pt x="430" y="763"/>
                    <a:pt x="982" y="1679"/>
                  </a:cubicBezTo>
                  <a:cubicBezTo>
                    <a:pt x="1522" y="2590"/>
                    <a:pt x="1982" y="3317"/>
                    <a:pt x="2003" y="3317"/>
                  </a:cubicBezTo>
                  <a:cubicBezTo>
                    <a:pt x="2003" y="3317"/>
                    <a:pt x="2003" y="3317"/>
                    <a:pt x="2003" y="3317"/>
                  </a:cubicBezTo>
                  <a:cubicBezTo>
                    <a:pt x="2020" y="3308"/>
                    <a:pt x="1590" y="2554"/>
                    <a:pt x="1047" y="1638"/>
                  </a:cubicBezTo>
                  <a:cubicBezTo>
                    <a:pt x="498" y="727"/>
                    <a:pt x="38" y="0"/>
                    <a:pt x="1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 flipH="1">
              <a:off x="5513972" y="3751016"/>
              <a:ext cx="296551" cy="313204"/>
            </a:xfrm>
            <a:custGeom>
              <a:rect b="b" l="l" r="r" t="t"/>
              <a:pathLst>
                <a:path extrusionOk="0" h="4890" w="4630">
                  <a:moveTo>
                    <a:pt x="0" y="1"/>
                  </a:moveTo>
                  <a:lnTo>
                    <a:pt x="438" y="4890"/>
                  </a:lnTo>
                  <a:lnTo>
                    <a:pt x="4630" y="4541"/>
                  </a:lnTo>
                  <a:lnTo>
                    <a:pt x="4225" y="11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6"/>
            <p:cNvSpPr/>
            <p:nvPr/>
          </p:nvSpPr>
          <p:spPr>
            <a:xfrm flipH="1">
              <a:off x="5513972" y="3751016"/>
              <a:ext cx="296551" cy="313204"/>
            </a:xfrm>
            <a:custGeom>
              <a:rect b="b" l="l" r="r" t="t"/>
              <a:pathLst>
                <a:path extrusionOk="0" h="4890" w="4630">
                  <a:moveTo>
                    <a:pt x="0" y="1"/>
                  </a:moveTo>
                  <a:lnTo>
                    <a:pt x="438" y="4890"/>
                  </a:lnTo>
                  <a:lnTo>
                    <a:pt x="4630" y="4541"/>
                  </a:lnTo>
                  <a:lnTo>
                    <a:pt x="4225" y="11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 flipH="1">
              <a:off x="5539912" y="3751593"/>
              <a:ext cx="270099" cy="185425"/>
            </a:xfrm>
            <a:custGeom>
              <a:rect b="b" l="l" r="r" t="t"/>
              <a:pathLst>
                <a:path extrusionOk="0" h="2895" w="4217">
                  <a:moveTo>
                    <a:pt x="1" y="0"/>
                  </a:moveTo>
                  <a:lnTo>
                    <a:pt x="1" y="0"/>
                  </a:lnTo>
                  <a:cubicBezTo>
                    <a:pt x="49" y="65"/>
                    <a:pt x="98" y="130"/>
                    <a:pt x="163" y="187"/>
                  </a:cubicBezTo>
                  <a:lnTo>
                    <a:pt x="609" y="673"/>
                  </a:lnTo>
                  <a:cubicBezTo>
                    <a:pt x="990" y="1078"/>
                    <a:pt x="1517" y="1646"/>
                    <a:pt x="2109" y="2262"/>
                  </a:cubicBezTo>
                  <a:lnTo>
                    <a:pt x="2684" y="2862"/>
                  </a:lnTo>
                  <a:lnTo>
                    <a:pt x="2709" y="2895"/>
                  </a:lnTo>
                  <a:lnTo>
                    <a:pt x="2733" y="2862"/>
                  </a:lnTo>
                  <a:lnTo>
                    <a:pt x="3811" y="1646"/>
                  </a:lnTo>
                  <a:lnTo>
                    <a:pt x="4111" y="1289"/>
                  </a:lnTo>
                  <a:cubicBezTo>
                    <a:pt x="4152" y="1249"/>
                    <a:pt x="4184" y="1200"/>
                    <a:pt x="4217" y="1159"/>
                  </a:cubicBezTo>
                  <a:lnTo>
                    <a:pt x="4217" y="1159"/>
                  </a:lnTo>
                  <a:cubicBezTo>
                    <a:pt x="4168" y="1192"/>
                    <a:pt x="4127" y="1232"/>
                    <a:pt x="4095" y="1281"/>
                  </a:cubicBezTo>
                  <a:lnTo>
                    <a:pt x="3771" y="1622"/>
                  </a:lnTo>
                  <a:cubicBezTo>
                    <a:pt x="3494" y="1922"/>
                    <a:pt x="3132" y="2323"/>
                    <a:pt x="2708" y="2787"/>
                  </a:cubicBezTo>
                  <a:lnTo>
                    <a:pt x="2708" y="2787"/>
                  </a:lnTo>
                  <a:lnTo>
                    <a:pt x="2165" y="2213"/>
                  </a:lnTo>
                  <a:cubicBezTo>
                    <a:pt x="1573" y="1589"/>
                    <a:pt x="1038" y="1038"/>
                    <a:pt x="649" y="632"/>
                  </a:cubicBezTo>
                  <a:lnTo>
                    <a:pt x="179" y="162"/>
                  </a:lnTo>
                  <a:cubicBezTo>
                    <a:pt x="122" y="105"/>
                    <a:pt x="65" y="49"/>
                    <a:pt x="1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 flipH="1">
              <a:off x="5690494" y="3883472"/>
              <a:ext cx="90951" cy="163648"/>
            </a:xfrm>
            <a:custGeom>
              <a:rect b="b" l="l" r="r" t="t"/>
              <a:pathLst>
                <a:path extrusionOk="0" h="2555" w="1420">
                  <a:moveTo>
                    <a:pt x="1403" y="0"/>
                  </a:moveTo>
                  <a:cubicBezTo>
                    <a:pt x="1382" y="0"/>
                    <a:pt x="1060" y="565"/>
                    <a:pt x="682" y="1265"/>
                  </a:cubicBezTo>
                  <a:cubicBezTo>
                    <a:pt x="292" y="1971"/>
                    <a:pt x="0" y="2546"/>
                    <a:pt x="17" y="2554"/>
                  </a:cubicBezTo>
                  <a:cubicBezTo>
                    <a:pt x="17" y="2555"/>
                    <a:pt x="17" y="2555"/>
                    <a:pt x="18" y="2555"/>
                  </a:cubicBezTo>
                  <a:cubicBezTo>
                    <a:pt x="42" y="2555"/>
                    <a:pt x="371" y="1993"/>
                    <a:pt x="746" y="1298"/>
                  </a:cubicBezTo>
                  <a:cubicBezTo>
                    <a:pt x="1127" y="592"/>
                    <a:pt x="1419" y="17"/>
                    <a:pt x="1403" y="0"/>
                  </a:cubicBezTo>
                  <a:cubicBezTo>
                    <a:pt x="1403" y="0"/>
                    <a:pt x="1403" y="0"/>
                    <a:pt x="1403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 flipH="1">
              <a:off x="5519160" y="3906338"/>
              <a:ext cx="83137" cy="135594"/>
            </a:xfrm>
            <a:custGeom>
              <a:rect b="b" l="l" r="r" t="t"/>
              <a:pathLst>
                <a:path extrusionOk="0" h="2117" w="1298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" y="16"/>
                    <a:pt x="268" y="495"/>
                    <a:pt x="617" y="1079"/>
                  </a:cubicBezTo>
                  <a:cubicBezTo>
                    <a:pt x="962" y="1657"/>
                    <a:pt x="1260" y="2116"/>
                    <a:pt x="1281" y="2116"/>
                  </a:cubicBezTo>
                  <a:cubicBezTo>
                    <a:pt x="1281" y="2116"/>
                    <a:pt x="1282" y="2116"/>
                    <a:pt x="1282" y="2116"/>
                  </a:cubicBezTo>
                  <a:cubicBezTo>
                    <a:pt x="1298" y="2108"/>
                    <a:pt x="1030" y="1622"/>
                    <a:pt x="682" y="1038"/>
                  </a:cubicBezTo>
                  <a:cubicBezTo>
                    <a:pt x="336" y="459"/>
                    <a:pt x="38" y="0"/>
                    <a:pt x="17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 flipH="1">
              <a:off x="6040527" y="4083372"/>
              <a:ext cx="152183" cy="196377"/>
            </a:xfrm>
            <a:custGeom>
              <a:rect b="b" l="l" r="r" t="t"/>
              <a:pathLst>
                <a:path extrusionOk="0" h="3066" w="2376">
                  <a:moveTo>
                    <a:pt x="2319" y="1"/>
                  </a:moveTo>
                  <a:lnTo>
                    <a:pt x="0" y="163"/>
                  </a:lnTo>
                  <a:lnTo>
                    <a:pt x="243" y="3066"/>
                  </a:lnTo>
                  <a:lnTo>
                    <a:pt x="2376" y="2863"/>
                  </a:lnTo>
                  <a:lnTo>
                    <a:pt x="2319" y="1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 flipH="1">
              <a:off x="5113532" y="4406376"/>
              <a:ext cx="546923" cy="422218"/>
            </a:xfrm>
            <a:custGeom>
              <a:rect b="b" l="l" r="r" t="t"/>
              <a:pathLst>
                <a:path extrusionOk="0" h="6592" w="8539">
                  <a:moveTo>
                    <a:pt x="5117" y="1"/>
                  </a:moveTo>
                  <a:lnTo>
                    <a:pt x="5457" y="1233"/>
                  </a:lnTo>
                  <a:cubicBezTo>
                    <a:pt x="5457" y="1233"/>
                    <a:pt x="4225" y="1963"/>
                    <a:pt x="4103" y="2847"/>
                  </a:cubicBezTo>
                  <a:cubicBezTo>
                    <a:pt x="4022" y="3439"/>
                    <a:pt x="2433" y="4444"/>
                    <a:pt x="2433" y="4444"/>
                  </a:cubicBezTo>
                  <a:cubicBezTo>
                    <a:pt x="2186" y="4145"/>
                    <a:pt x="1815" y="3970"/>
                    <a:pt x="1429" y="3970"/>
                  </a:cubicBezTo>
                  <a:cubicBezTo>
                    <a:pt x="1396" y="3970"/>
                    <a:pt x="1363" y="3971"/>
                    <a:pt x="1330" y="3974"/>
                  </a:cubicBezTo>
                  <a:lnTo>
                    <a:pt x="1" y="4063"/>
                  </a:lnTo>
                  <a:lnTo>
                    <a:pt x="114" y="4322"/>
                  </a:lnTo>
                  <a:cubicBezTo>
                    <a:pt x="601" y="5425"/>
                    <a:pt x="1622" y="6211"/>
                    <a:pt x="2822" y="6398"/>
                  </a:cubicBezTo>
                  <a:lnTo>
                    <a:pt x="3925" y="6568"/>
                  </a:lnTo>
                  <a:cubicBezTo>
                    <a:pt x="4024" y="6584"/>
                    <a:pt x="4123" y="6592"/>
                    <a:pt x="4222" y="6592"/>
                  </a:cubicBezTo>
                  <a:cubicBezTo>
                    <a:pt x="4628" y="6592"/>
                    <a:pt x="5028" y="6462"/>
                    <a:pt x="5360" y="6228"/>
                  </a:cubicBezTo>
                  <a:cubicBezTo>
                    <a:pt x="6317" y="5539"/>
                    <a:pt x="7971" y="4249"/>
                    <a:pt x="8141" y="3487"/>
                  </a:cubicBezTo>
                  <a:cubicBezTo>
                    <a:pt x="8392" y="2401"/>
                    <a:pt x="8538" y="1420"/>
                    <a:pt x="8538" y="1420"/>
                  </a:cubicBezTo>
                  <a:lnTo>
                    <a:pt x="5117" y="1"/>
                  </a:ln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 flipH="1">
              <a:off x="5255018" y="4469914"/>
              <a:ext cx="60591" cy="18190"/>
            </a:xfrm>
            <a:custGeom>
              <a:rect b="b" l="l" r="r" t="t"/>
              <a:pathLst>
                <a:path extrusionOk="0" h="284" w="946">
                  <a:moveTo>
                    <a:pt x="708" y="0"/>
                  </a:moveTo>
                  <a:cubicBezTo>
                    <a:pt x="631" y="0"/>
                    <a:pt x="542" y="8"/>
                    <a:pt x="446" y="31"/>
                  </a:cubicBezTo>
                  <a:cubicBezTo>
                    <a:pt x="170" y="104"/>
                    <a:pt x="0" y="266"/>
                    <a:pt x="16" y="282"/>
                  </a:cubicBezTo>
                  <a:cubicBezTo>
                    <a:pt x="17" y="283"/>
                    <a:pt x="19" y="283"/>
                    <a:pt x="21" y="283"/>
                  </a:cubicBezTo>
                  <a:cubicBezTo>
                    <a:pt x="55" y="283"/>
                    <a:pt x="226" y="172"/>
                    <a:pt x="462" y="104"/>
                  </a:cubicBezTo>
                  <a:cubicBezTo>
                    <a:pt x="722" y="39"/>
                    <a:pt x="941" y="63"/>
                    <a:pt x="941" y="39"/>
                  </a:cubicBezTo>
                  <a:cubicBezTo>
                    <a:pt x="946" y="28"/>
                    <a:pt x="851" y="0"/>
                    <a:pt x="708" y="0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 flipH="1">
              <a:off x="5622729" y="3918635"/>
              <a:ext cx="24531" cy="19535"/>
            </a:xfrm>
            <a:custGeom>
              <a:rect b="b" l="l" r="r" t="t"/>
              <a:pathLst>
                <a:path extrusionOk="0" h="305" w="383">
                  <a:moveTo>
                    <a:pt x="199" y="1"/>
                  </a:moveTo>
                  <a:cubicBezTo>
                    <a:pt x="101" y="1"/>
                    <a:pt x="1" y="97"/>
                    <a:pt x="54" y="214"/>
                  </a:cubicBezTo>
                  <a:cubicBezTo>
                    <a:pt x="82" y="278"/>
                    <a:pt x="133" y="305"/>
                    <a:pt x="185" y="305"/>
                  </a:cubicBezTo>
                  <a:cubicBezTo>
                    <a:pt x="283" y="305"/>
                    <a:pt x="383" y="209"/>
                    <a:pt x="330" y="92"/>
                  </a:cubicBezTo>
                  <a:cubicBezTo>
                    <a:pt x="302" y="28"/>
                    <a:pt x="250" y="1"/>
                    <a:pt x="199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7" name="Google Shape;527;p36"/>
          <p:cNvSpPr txBox="1"/>
          <p:nvPr>
            <p:ph idx="4294967295" type="title"/>
          </p:nvPr>
        </p:nvSpPr>
        <p:spPr>
          <a:xfrm>
            <a:off x="1024227" y="1018025"/>
            <a:ext cx="32892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Inside-User: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owner of the house </a:t>
            </a:r>
            <a:endParaRPr sz="1800"/>
          </a:p>
        </p:txBody>
      </p:sp>
      <p:sp>
        <p:nvSpPr>
          <p:cNvPr id="528" name="Google Shape;528;p36"/>
          <p:cNvSpPr txBox="1"/>
          <p:nvPr>
            <p:ph idx="4294967295" type="body"/>
          </p:nvPr>
        </p:nvSpPr>
        <p:spPr>
          <a:xfrm>
            <a:off x="1024225" y="1683575"/>
            <a:ext cx="27432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Mainly interact with the Mobile Application.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29" name="Google Shape;529;p36"/>
          <p:cNvSpPr txBox="1"/>
          <p:nvPr>
            <p:ph type="title"/>
          </p:nvPr>
        </p:nvSpPr>
        <p:spPr>
          <a:xfrm>
            <a:off x="626625" y="338175"/>
            <a:ext cx="79302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 - Who’s going to interact with the system</a:t>
            </a:r>
            <a:endParaRPr/>
          </a:p>
        </p:txBody>
      </p:sp>
      <p:pic>
        <p:nvPicPr>
          <p:cNvPr id="530" name="Google Shape;53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500" y="2354725"/>
            <a:ext cx="2277350" cy="227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7"/>
          <p:cNvSpPr/>
          <p:nvPr/>
        </p:nvSpPr>
        <p:spPr>
          <a:xfrm rot="2107589">
            <a:off x="1880182" y="-159959"/>
            <a:ext cx="8897249" cy="6833068"/>
          </a:xfrm>
          <a:custGeom>
            <a:rect b="b" l="l" r="r" t="t"/>
            <a:pathLst>
              <a:path extrusionOk="0" h="12495" w="14376">
                <a:moveTo>
                  <a:pt x="7162" y="0"/>
                </a:moveTo>
                <a:cubicBezTo>
                  <a:pt x="3523" y="0"/>
                  <a:pt x="0" y="4267"/>
                  <a:pt x="998" y="8034"/>
                </a:cubicBezTo>
                <a:cubicBezTo>
                  <a:pt x="1672" y="10576"/>
                  <a:pt x="4194" y="12494"/>
                  <a:pt x="6817" y="12494"/>
                </a:cubicBezTo>
                <a:cubicBezTo>
                  <a:pt x="6883" y="12494"/>
                  <a:pt x="6950" y="12493"/>
                  <a:pt x="7017" y="12490"/>
                </a:cubicBezTo>
                <a:cubicBezTo>
                  <a:pt x="13009" y="12267"/>
                  <a:pt x="14375" y="4701"/>
                  <a:pt x="10223" y="1169"/>
                </a:cubicBezTo>
                <a:cubicBezTo>
                  <a:pt x="9263" y="352"/>
                  <a:pt x="8208" y="0"/>
                  <a:pt x="7162" y="0"/>
                </a:cubicBezTo>
                <a:close/>
              </a:path>
            </a:pathLst>
          </a:custGeom>
          <a:gradFill>
            <a:gsLst>
              <a:gs pos="0">
                <a:srgbClr val="CDF3FF"/>
              </a:gs>
              <a:gs pos="100000">
                <a:srgbClr val="50D2FA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Components of system</a:t>
            </a:r>
            <a:endParaRPr sz="2600"/>
          </a:p>
        </p:txBody>
      </p:sp>
      <p:sp>
        <p:nvSpPr>
          <p:cNvPr id="537" name="Google Shape;537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8" name="Google Shape;538;p37"/>
          <p:cNvSpPr txBox="1"/>
          <p:nvPr/>
        </p:nvSpPr>
        <p:spPr>
          <a:xfrm>
            <a:off x="4497125" y="732500"/>
            <a:ext cx="4184400" cy="40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rPr>
              <a:t>Control Unit</a:t>
            </a:r>
            <a:endParaRPr sz="20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Controlling the smart mailbox and smart gate lock.</a:t>
            </a:r>
            <a:endParaRPr sz="18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Capture the photo of the outsider.</a:t>
            </a:r>
            <a:endParaRPr sz="18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Outsider can enter their contact information and also request for the inside user </a:t>
            </a:r>
            <a:r>
              <a:rPr lang="en"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r>
              <a:rPr lang="en"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information.</a:t>
            </a:r>
            <a:endParaRPr sz="18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Outsider can intercom </a:t>
            </a:r>
            <a:r>
              <a:rPr lang="en"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with the insider user using voice message.</a:t>
            </a:r>
            <a:endParaRPr sz="18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539" name="Google Shape;53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748" y="1740150"/>
            <a:ext cx="3767550" cy="303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4" name="Google Shape;544;p38"/>
          <p:cNvGrpSpPr/>
          <p:nvPr/>
        </p:nvGrpSpPr>
        <p:grpSpPr>
          <a:xfrm flipH="1">
            <a:off x="3877216" y="249435"/>
            <a:ext cx="4679563" cy="2579551"/>
            <a:chOff x="2242750" y="996243"/>
            <a:chExt cx="6215384" cy="3575757"/>
          </a:xfrm>
        </p:grpSpPr>
        <p:sp>
          <p:nvSpPr>
            <p:cNvPr id="545" name="Google Shape;545;p38"/>
            <p:cNvSpPr/>
            <p:nvPr/>
          </p:nvSpPr>
          <p:spPr>
            <a:xfrm>
              <a:off x="6303114" y="3681780"/>
              <a:ext cx="825035" cy="823445"/>
            </a:xfrm>
            <a:custGeom>
              <a:rect b="b" l="l" r="r" t="t"/>
              <a:pathLst>
                <a:path extrusionOk="0" h="25063" w="25242">
                  <a:moveTo>
                    <a:pt x="3741" y="0"/>
                  </a:moveTo>
                  <a:lnTo>
                    <a:pt x="2782" y="49"/>
                  </a:lnTo>
                  <a:lnTo>
                    <a:pt x="2131" y="244"/>
                  </a:lnTo>
                  <a:lnTo>
                    <a:pt x="1725" y="472"/>
                  </a:lnTo>
                  <a:lnTo>
                    <a:pt x="1367" y="765"/>
                  </a:lnTo>
                  <a:lnTo>
                    <a:pt x="1025" y="1139"/>
                  </a:lnTo>
                  <a:lnTo>
                    <a:pt x="602" y="1838"/>
                  </a:lnTo>
                  <a:lnTo>
                    <a:pt x="196" y="3090"/>
                  </a:lnTo>
                  <a:lnTo>
                    <a:pt x="82" y="3871"/>
                  </a:lnTo>
                  <a:lnTo>
                    <a:pt x="1" y="4668"/>
                  </a:lnTo>
                  <a:lnTo>
                    <a:pt x="49" y="6132"/>
                  </a:lnTo>
                  <a:lnTo>
                    <a:pt x="310" y="7465"/>
                  </a:lnTo>
                  <a:lnTo>
                    <a:pt x="749" y="8669"/>
                  </a:lnTo>
                  <a:lnTo>
                    <a:pt x="1367" y="9742"/>
                  </a:lnTo>
                  <a:lnTo>
                    <a:pt x="2082" y="10734"/>
                  </a:lnTo>
                  <a:lnTo>
                    <a:pt x="2912" y="11629"/>
                  </a:lnTo>
                  <a:lnTo>
                    <a:pt x="3790" y="12442"/>
                  </a:lnTo>
                  <a:lnTo>
                    <a:pt x="5156" y="13580"/>
                  </a:lnTo>
                  <a:lnTo>
                    <a:pt x="6880" y="14914"/>
                  </a:lnTo>
                  <a:lnTo>
                    <a:pt x="7954" y="15873"/>
                  </a:lnTo>
                  <a:lnTo>
                    <a:pt x="8523" y="16508"/>
                  </a:lnTo>
                  <a:lnTo>
                    <a:pt x="8929" y="17174"/>
                  </a:lnTo>
                  <a:lnTo>
                    <a:pt x="9141" y="17857"/>
                  </a:lnTo>
                  <a:lnTo>
                    <a:pt x="9157" y="18215"/>
                  </a:lnTo>
                  <a:lnTo>
                    <a:pt x="9108" y="18882"/>
                  </a:lnTo>
                  <a:lnTo>
                    <a:pt x="8864" y="19825"/>
                  </a:lnTo>
                  <a:lnTo>
                    <a:pt x="8474" y="20427"/>
                  </a:lnTo>
                  <a:lnTo>
                    <a:pt x="7986" y="20834"/>
                  </a:lnTo>
                  <a:lnTo>
                    <a:pt x="7498" y="21257"/>
                  </a:lnTo>
                  <a:lnTo>
                    <a:pt x="7027" y="21826"/>
                  </a:lnTo>
                  <a:lnTo>
                    <a:pt x="6669" y="22720"/>
                  </a:lnTo>
                  <a:lnTo>
                    <a:pt x="6457" y="24103"/>
                  </a:lnTo>
                  <a:lnTo>
                    <a:pt x="6457" y="25062"/>
                  </a:lnTo>
                  <a:lnTo>
                    <a:pt x="25095" y="25062"/>
                  </a:lnTo>
                  <a:lnTo>
                    <a:pt x="25144" y="24818"/>
                  </a:lnTo>
                  <a:lnTo>
                    <a:pt x="25242" y="23273"/>
                  </a:lnTo>
                  <a:lnTo>
                    <a:pt x="25209" y="21842"/>
                  </a:lnTo>
                  <a:lnTo>
                    <a:pt x="24949" y="20248"/>
                  </a:lnTo>
                  <a:lnTo>
                    <a:pt x="24575" y="19012"/>
                  </a:lnTo>
                  <a:lnTo>
                    <a:pt x="24217" y="18215"/>
                  </a:lnTo>
                  <a:lnTo>
                    <a:pt x="23745" y="17467"/>
                  </a:lnTo>
                  <a:lnTo>
                    <a:pt x="23160" y="16768"/>
                  </a:lnTo>
                  <a:lnTo>
                    <a:pt x="22461" y="16150"/>
                  </a:lnTo>
                  <a:lnTo>
                    <a:pt x="21615" y="15629"/>
                  </a:lnTo>
                  <a:lnTo>
                    <a:pt x="21143" y="15402"/>
                  </a:lnTo>
                  <a:lnTo>
                    <a:pt x="19354" y="14670"/>
                  </a:lnTo>
                  <a:lnTo>
                    <a:pt x="17728" y="13873"/>
                  </a:lnTo>
                  <a:lnTo>
                    <a:pt x="16996" y="13336"/>
                  </a:lnTo>
                  <a:lnTo>
                    <a:pt x="16427" y="12718"/>
                  </a:lnTo>
                  <a:lnTo>
                    <a:pt x="15939" y="11889"/>
                  </a:lnTo>
                  <a:lnTo>
                    <a:pt x="15044" y="10149"/>
                  </a:lnTo>
                  <a:lnTo>
                    <a:pt x="14101" y="8343"/>
                  </a:lnTo>
                  <a:lnTo>
                    <a:pt x="13825" y="7839"/>
                  </a:lnTo>
                  <a:lnTo>
                    <a:pt x="13142" y="6798"/>
                  </a:lnTo>
                  <a:lnTo>
                    <a:pt x="12312" y="5741"/>
                  </a:lnTo>
                  <a:lnTo>
                    <a:pt x="11385" y="4700"/>
                  </a:lnTo>
                  <a:lnTo>
                    <a:pt x="10361" y="3692"/>
                  </a:lnTo>
                  <a:lnTo>
                    <a:pt x="9271" y="2749"/>
                  </a:lnTo>
                  <a:lnTo>
                    <a:pt x="8149" y="1903"/>
                  </a:lnTo>
                  <a:lnTo>
                    <a:pt x="7010" y="1171"/>
                  </a:lnTo>
                  <a:lnTo>
                    <a:pt x="5888" y="602"/>
                  </a:lnTo>
                  <a:lnTo>
                    <a:pt x="4782" y="195"/>
                  </a:lnTo>
                  <a:lnTo>
                    <a:pt x="3741" y="0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 rot="-513623">
              <a:off x="2350331" y="2130003"/>
              <a:ext cx="3468864" cy="1705616"/>
            </a:xfrm>
            <a:custGeom>
              <a:rect b="b" l="l" r="r" t="t"/>
              <a:pathLst>
                <a:path extrusionOk="0" fill="none" h="67056" w="103632">
                  <a:moveTo>
                    <a:pt x="103631" y="35569"/>
                  </a:moveTo>
                  <a:lnTo>
                    <a:pt x="102476" y="35748"/>
                  </a:lnTo>
                  <a:lnTo>
                    <a:pt x="100069" y="36220"/>
                  </a:lnTo>
                  <a:lnTo>
                    <a:pt x="97614" y="36886"/>
                  </a:lnTo>
                  <a:lnTo>
                    <a:pt x="95190" y="37781"/>
                  </a:lnTo>
                  <a:lnTo>
                    <a:pt x="93434" y="38659"/>
                  </a:lnTo>
                  <a:lnTo>
                    <a:pt x="92312" y="39326"/>
                  </a:lnTo>
                  <a:lnTo>
                    <a:pt x="91238" y="40074"/>
                  </a:lnTo>
                  <a:lnTo>
                    <a:pt x="90214" y="40920"/>
                  </a:lnTo>
                  <a:lnTo>
                    <a:pt x="89270" y="41863"/>
                  </a:lnTo>
                  <a:lnTo>
                    <a:pt x="88408" y="42888"/>
                  </a:lnTo>
                  <a:lnTo>
                    <a:pt x="87628" y="44026"/>
                  </a:lnTo>
                  <a:lnTo>
                    <a:pt x="86945" y="45278"/>
                  </a:lnTo>
                  <a:lnTo>
                    <a:pt x="86652" y="45961"/>
                  </a:lnTo>
                  <a:lnTo>
                    <a:pt x="86343" y="46661"/>
                  </a:lnTo>
                  <a:lnTo>
                    <a:pt x="85790" y="48190"/>
                  </a:lnTo>
                  <a:lnTo>
                    <a:pt x="85286" y="49816"/>
                  </a:lnTo>
                  <a:lnTo>
                    <a:pt x="84896" y="51540"/>
                  </a:lnTo>
                  <a:lnTo>
                    <a:pt x="84652" y="53361"/>
                  </a:lnTo>
                  <a:lnTo>
                    <a:pt x="84603" y="55248"/>
                  </a:lnTo>
                  <a:lnTo>
                    <a:pt x="84798" y="57183"/>
                  </a:lnTo>
                  <a:lnTo>
                    <a:pt x="85253" y="59184"/>
                  </a:lnTo>
                  <a:lnTo>
                    <a:pt x="85611" y="60176"/>
                  </a:lnTo>
                  <a:lnTo>
                    <a:pt x="85871" y="60778"/>
                  </a:lnTo>
                  <a:lnTo>
                    <a:pt x="86554" y="61851"/>
                  </a:lnTo>
                  <a:lnTo>
                    <a:pt x="87433" y="62778"/>
                  </a:lnTo>
                  <a:lnTo>
                    <a:pt x="88474" y="63542"/>
                  </a:lnTo>
                  <a:lnTo>
                    <a:pt x="89612" y="64144"/>
                  </a:lnTo>
                  <a:lnTo>
                    <a:pt x="90832" y="64583"/>
                  </a:lnTo>
                  <a:lnTo>
                    <a:pt x="92084" y="64827"/>
                  </a:lnTo>
                  <a:lnTo>
                    <a:pt x="93353" y="64876"/>
                  </a:lnTo>
                  <a:lnTo>
                    <a:pt x="93971" y="64827"/>
                  </a:lnTo>
                  <a:lnTo>
                    <a:pt x="94654" y="64713"/>
                  </a:lnTo>
                  <a:lnTo>
                    <a:pt x="95906" y="64404"/>
                  </a:lnTo>
                  <a:lnTo>
                    <a:pt x="97028" y="63965"/>
                  </a:lnTo>
                  <a:lnTo>
                    <a:pt x="98036" y="63412"/>
                  </a:lnTo>
                  <a:lnTo>
                    <a:pt x="98898" y="62745"/>
                  </a:lnTo>
                  <a:lnTo>
                    <a:pt x="99647" y="61997"/>
                  </a:lnTo>
                  <a:lnTo>
                    <a:pt x="100265" y="61168"/>
                  </a:lnTo>
                  <a:lnTo>
                    <a:pt x="100769" y="60273"/>
                  </a:lnTo>
                  <a:lnTo>
                    <a:pt x="101143" y="59314"/>
                  </a:lnTo>
                  <a:lnTo>
                    <a:pt x="101403" y="58305"/>
                  </a:lnTo>
                  <a:lnTo>
                    <a:pt x="101533" y="57281"/>
                  </a:lnTo>
                  <a:lnTo>
                    <a:pt x="101566" y="56224"/>
                  </a:lnTo>
                  <a:lnTo>
                    <a:pt x="101468" y="55150"/>
                  </a:lnTo>
                  <a:lnTo>
                    <a:pt x="101257" y="54093"/>
                  </a:lnTo>
                  <a:lnTo>
                    <a:pt x="100948" y="53036"/>
                  </a:lnTo>
                  <a:lnTo>
                    <a:pt x="100509" y="52012"/>
                  </a:lnTo>
                  <a:lnTo>
                    <a:pt x="100248" y="51524"/>
                  </a:lnTo>
                  <a:lnTo>
                    <a:pt x="100037" y="51150"/>
                  </a:lnTo>
                  <a:lnTo>
                    <a:pt x="99565" y="50450"/>
                  </a:lnTo>
                  <a:lnTo>
                    <a:pt x="99012" y="49800"/>
                  </a:lnTo>
                  <a:lnTo>
                    <a:pt x="98411" y="49198"/>
                  </a:lnTo>
                  <a:lnTo>
                    <a:pt x="97386" y="48368"/>
                  </a:lnTo>
                  <a:lnTo>
                    <a:pt x="95808" y="47441"/>
                  </a:lnTo>
                  <a:lnTo>
                    <a:pt x="94019" y="46677"/>
                  </a:lnTo>
                  <a:lnTo>
                    <a:pt x="92052" y="46092"/>
                  </a:lnTo>
                  <a:lnTo>
                    <a:pt x="89905" y="45685"/>
                  </a:lnTo>
                  <a:lnTo>
                    <a:pt x="87612" y="45441"/>
                  </a:lnTo>
                  <a:lnTo>
                    <a:pt x="85188" y="45360"/>
                  </a:lnTo>
                  <a:lnTo>
                    <a:pt x="82684" y="45441"/>
                  </a:lnTo>
                  <a:lnTo>
                    <a:pt x="80082" y="45685"/>
                  </a:lnTo>
                  <a:lnTo>
                    <a:pt x="77414" y="46092"/>
                  </a:lnTo>
                  <a:lnTo>
                    <a:pt x="74715" y="46645"/>
                  </a:lnTo>
                  <a:lnTo>
                    <a:pt x="72015" y="47344"/>
                  </a:lnTo>
                  <a:lnTo>
                    <a:pt x="69299" y="48206"/>
                  </a:lnTo>
                  <a:lnTo>
                    <a:pt x="66615" y="49214"/>
                  </a:lnTo>
                  <a:lnTo>
                    <a:pt x="65298" y="49767"/>
                  </a:lnTo>
                  <a:lnTo>
                    <a:pt x="64143" y="50288"/>
                  </a:lnTo>
                  <a:lnTo>
                    <a:pt x="62062" y="51377"/>
                  </a:lnTo>
                  <a:lnTo>
                    <a:pt x="60224" y="52516"/>
                  </a:lnTo>
                  <a:lnTo>
                    <a:pt x="58597" y="53687"/>
                  </a:lnTo>
                  <a:lnTo>
                    <a:pt x="57150" y="54890"/>
                  </a:lnTo>
                  <a:lnTo>
                    <a:pt x="55816" y="56094"/>
                  </a:lnTo>
                  <a:lnTo>
                    <a:pt x="53995" y="57915"/>
                  </a:lnTo>
                  <a:lnTo>
                    <a:pt x="51669" y="60290"/>
                  </a:lnTo>
                  <a:lnTo>
                    <a:pt x="49815" y="61965"/>
                  </a:lnTo>
                  <a:lnTo>
                    <a:pt x="48465" y="63006"/>
                  </a:lnTo>
                  <a:lnTo>
                    <a:pt x="46985" y="63981"/>
                  </a:lnTo>
                  <a:lnTo>
                    <a:pt x="45326" y="64876"/>
                  </a:lnTo>
                  <a:lnTo>
                    <a:pt x="43456" y="65673"/>
                  </a:lnTo>
                  <a:lnTo>
                    <a:pt x="41326" y="66372"/>
                  </a:lnTo>
                  <a:lnTo>
                    <a:pt x="40138" y="66681"/>
                  </a:lnTo>
                  <a:lnTo>
                    <a:pt x="39862" y="66730"/>
                  </a:lnTo>
                  <a:lnTo>
                    <a:pt x="38479" y="66925"/>
                  </a:lnTo>
                  <a:lnTo>
                    <a:pt x="36300" y="67055"/>
                  </a:lnTo>
                  <a:lnTo>
                    <a:pt x="33552" y="67006"/>
                  </a:lnTo>
                  <a:lnTo>
                    <a:pt x="31210" y="66763"/>
                  </a:lnTo>
                  <a:lnTo>
                    <a:pt x="29583" y="66470"/>
                  </a:lnTo>
                  <a:lnTo>
                    <a:pt x="27941" y="66047"/>
                  </a:lnTo>
                  <a:lnTo>
                    <a:pt x="26282" y="65478"/>
                  </a:lnTo>
                  <a:lnTo>
                    <a:pt x="24655" y="64762"/>
                  </a:lnTo>
                  <a:lnTo>
                    <a:pt x="23078" y="63851"/>
                  </a:lnTo>
                  <a:lnTo>
                    <a:pt x="21565" y="62762"/>
                  </a:lnTo>
                  <a:lnTo>
                    <a:pt x="20167" y="61444"/>
                  </a:lnTo>
                  <a:lnTo>
                    <a:pt x="19516" y="60696"/>
                  </a:lnTo>
                  <a:lnTo>
                    <a:pt x="18849" y="59851"/>
                  </a:lnTo>
                  <a:lnTo>
                    <a:pt x="17662" y="57964"/>
                  </a:lnTo>
                  <a:lnTo>
                    <a:pt x="16719" y="55931"/>
                  </a:lnTo>
                  <a:lnTo>
                    <a:pt x="16182" y="54321"/>
                  </a:lnTo>
                  <a:lnTo>
                    <a:pt x="15938" y="53231"/>
                  </a:lnTo>
                  <a:lnTo>
                    <a:pt x="15759" y="52125"/>
                  </a:lnTo>
                  <a:lnTo>
                    <a:pt x="15694" y="51019"/>
                  </a:lnTo>
                  <a:lnTo>
                    <a:pt x="15727" y="49930"/>
                  </a:lnTo>
                  <a:lnTo>
                    <a:pt x="15857" y="48840"/>
                  </a:lnTo>
                  <a:lnTo>
                    <a:pt x="16117" y="47767"/>
                  </a:lnTo>
                  <a:lnTo>
                    <a:pt x="16491" y="46742"/>
                  </a:lnTo>
                  <a:lnTo>
                    <a:pt x="16995" y="45734"/>
                  </a:lnTo>
                  <a:lnTo>
                    <a:pt x="17630" y="44774"/>
                  </a:lnTo>
                  <a:lnTo>
                    <a:pt x="18020" y="44303"/>
                  </a:lnTo>
                  <a:lnTo>
                    <a:pt x="18313" y="43961"/>
                  </a:lnTo>
                  <a:lnTo>
                    <a:pt x="18947" y="43343"/>
                  </a:lnTo>
                  <a:lnTo>
                    <a:pt x="19630" y="42823"/>
                  </a:lnTo>
                  <a:lnTo>
                    <a:pt x="20329" y="42384"/>
                  </a:lnTo>
                  <a:lnTo>
                    <a:pt x="21061" y="42009"/>
                  </a:lnTo>
                  <a:lnTo>
                    <a:pt x="21809" y="41733"/>
                  </a:lnTo>
                  <a:lnTo>
                    <a:pt x="22558" y="41538"/>
                  </a:lnTo>
                  <a:lnTo>
                    <a:pt x="23322" y="41408"/>
                  </a:lnTo>
                  <a:lnTo>
                    <a:pt x="24086" y="41375"/>
                  </a:lnTo>
                  <a:lnTo>
                    <a:pt x="24834" y="41424"/>
                  </a:lnTo>
                  <a:lnTo>
                    <a:pt x="25583" y="41538"/>
                  </a:lnTo>
                  <a:lnTo>
                    <a:pt x="26298" y="41733"/>
                  </a:lnTo>
                  <a:lnTo>
                    <a:pt x="26981" y="42009"/>
                  </a:lnTo>
                  <a:lnTo>
                    <a:pt x="27648" y="42367"/>
                  </a:lnTo>
                  <a:lnTo>
                    <a:pt x="28266" y="42790"/>
                  </a:lnTo>
                  <a:lnTo>
                    <a:pt x="28851" y="43294"/>
                  </a:lnTo>
                  <a:lnTo>
                    <a:pt x="29112" y="43587"/>
                  </a:lnTo>
                  <a:lnTo>
                    <a:pt x="29453" y="43977"/>
                  </a:lnTo>
                  <a:lnTo>
                    <a:pt x="30071" y="44807"/>
                  </a:lnTo>
                  <a:lnTo>
                    <a:pt x="30575" y="45636"/>
                  </a:lnTo>
                  <a:lnTo>
                    <a:pt x="30966" y="46498"/>
                  </a:lnTo>
                  <a:lnTo>
                    <a:pt x="31258" y="47376"/>
                  </a:lnTo>
                  <a:lnTo>
                    <a:pt x="31454" y="48238"/>
                  </a:lnTo>
                  <a:lnTo>
                    <a:pt x="31535" y="49117"/>
                  </a:lnTo>
                  <a:lnTo>
                    <a:pt x="31535" y="49979"/>
                  </a:lnTo>
                  <a:lnTo>
                    <a:pt x="31421" y="50841"/>
                  </a:lnTo>
                  <a:lnTo>
                    <a:pt x="31210" y="51686"/>
                  </a:lnTo>
                  <a:lnTo>
                    <a:pt x="30917" y="52499"/>
                  </a:lnTo>
                  <a:lnTo>
                    <a:pt x="30510" y="53296"/>
                  </a:lnTo>
                  <a:lnTo>
                    <a:pt x="30022" y="54044"/>
                  </a:lnTo>
                  <a:lnTo>
                    <a:pt x="29437" y="54776"/>
                  </a:lnTo>
                  <a:lnTo>
                    <a:pt x="28754" y="55443"/>
                  </a:lnTo>
                  <a:lnTo>
                    <a:pt x="27990" y="56077"/>
                  </a:lnTo>
                  <a:lnTo>
                    <a:pt x="27567" y="56370"/>
                  </a:lnTo>
                  <a:lnTo>
                    <a:pt x="27030" y="56695"/>
                  </a:lnTo>
                  <a:lnTo>
                    <a:pt x="25859" y="57183"/>
                  </a:lnTo>
                  <a:lnTo>
                    <a:pt x="24590" y="57460"/>
                  </a:lnTo>
                  <a:lnTo>
                    <a:pt x="23224" y="57557"/>
                  </a:lnTo>
                  <a:lnTo>
                    <a:pt x="21793" y="57476"/>
                  </a:lnTo>
                  <a:lnTo>
                    <a:pt x="20297" y="57232"/>
                  </a:lnTo>
                  <a:lnTo>
                    <a:pt x="18768" y="56826"/>
                  </a:lnTo>
                  <a:lnTo>
                    <a:pt x="17223" y="56273"/>
                  </a:lnTo>
                  <a:lnTo>
                    <a:pt x="15662" y="55606"/>
                  </a:lnTo>
                  <a:lnTo>
                    <a:pt x="14117" y="54809"/>
                  </a:lnTo>
                  <a:lnTo>
                    <a:pt x="12604" y="53898"/>
                  </a:lnTo>
                  <a:lnTo>
                    <a:pt x="11124" y="52890"/>
                  </a:lnTo>
                  <a:lnTo>
                    <a:pt x="9726" y="51800"/>
                  </a:lnTo>
                  <a:lnTo>
                    <a:pt x="8392" y="50645"/>
                  </a:lnTo>
                  <a:lnTo>
                    <a:pt x="7140" y="49426"/>
                  </a:lnTo>
                  <a:lnTo>
                    <a:pt x="6018" y="48157"/>
                  </a:lnTo>
                  <a:lnTo>
                    <a:pt x="5497" y="47507"/>
                  </a:lnTo>
                  <a:lnTo>
                    <a:pt x="5107" y="46970"/>
                  </a:lnTo>
                  <a:lnTo>
                    <a:pt x="4359" y="45864"/>
                  </a:lnTo>
                  <a:lnTo>
                    <a:pt x="3350" y="44124"/>
                  </a:lnTo>
                  <a:lnTo>
                    <a:pt x="2212" y="41652"/>
                  </a:lnTo>
                  <a:lnTo>
                    <a:pt x="1317" y="39017"/>
                  </a:lnTo>
                  <a:lnTo>
                    <a:pt x="651" y="36252"/>
                  </a:lnTo>
                  <a:lnTo>
                    <a:pt x="211" y="33357"/>
                  </a:lnTo>
                  <a:lnTo>
                    <a:pt x="0" y="30349"/>
                  </a:lnTo>
                  <a:lnTo>
                    <a:pt x="16" y="27275"/>
                  </a:lnTo>
                  <a:lnTo>
                    <a:pt x="244" y="24120"/>
                  </a:lnTo>
                  <a:lnTo>
                    <a:pt x="683" y="20916"/>
                  </a:lnTo>
                  <a:lnTo>
                    <a:pt x="1334" y="17679"/>
                  </a:lnTo>
                  <a:lnTo>
                    <a:pt x="2196" y="14410"/>
                  </a:lnTo>
                  <a:lnTo>
                    <a:pt x="3269" y="11158"/>
                  </a:lnTo>
                  <a:lnTo>
                    <a:pt x="4538" y="7921"/>
                  </a:lnTo>
                  <a:lnTo>
                    <a:pt x="6001" y="4717"/>
                  </a:lnTo>
                  <a:lnTo>
                    <a:pt x="7660" y="1562"/>
                  </a:lnTo>
                  <a:lnTo>
                    <a:pt x="8571" y="1"/>
                  </a:lnTo>
                </a:path>
              </a:pathLst>
            </a:custGeom>
            <a:noFill/>
            <a:ln cap="rnd" cmpd="sng" w="10175">
              <a:solidFill>
                <a:srgbClr val="C6C6C6"/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5997475" y="3054461"/>
              <a:ext cx="904753" cy="876341"/>
            </a:xfrm>
            <a:custGeom>
              <a:rect b="b" l="l" r="r" t="t"/>
              <a:pathLst>
                <a:path extrusionOk="0" h="26673" w="27681">
                  <a:moveTo>
                    <a:pt x="0" y="1"/>
                  </a:moveTo>
                  <a:lnTo>
                    <a:pt x="0" y="16606"/>
                  </a:lnTo>
                  <a:lnTo>
                    <a:pt x="0" y="17126"/>
                  </a:lnTo>
                  <a:lnTo>
                    <a:pt x="114" y="18135"/>
                  </a:lnTo>
                  <a:lnTo>
                    <a:pt x="309" y="19127"/>
                  </a:lnTo>
                  <a:lnTo>
                    <a:pt x="602" y="20070"/>
                  </a:lnTo>
                  <a:lnTo>
                    <a:pt x="992" y="20964"/>
                  </a:lnTo>
                  <a:lnTo>
                    <a:pt x="1448" y="21826"/>
                  </a:lnTo>
                  <a:lnTo>
                    <a:pt x="2001" y="22623"/>
                  </a:lnTo>
                  <a:lnTo>
                    <a:pt x="2619" y="23371"/>
                  </a:lnTo>
                  <a:lnTo>
                    <a:pt x="3302" y="24055"/>
                  </a:lnTo>
                  <a:lnTo>
                    <a:pt x="4033" y="24673"/>
                  </a:lnTo>
                  <a:lnTo>
                    <a:pt x="4847" y="25226"/>
                  </a:lnTo>
                  <a:lnTo>
                    <a:pt x="5709" y="25681"/>
                  </a:lnTo>
                  <a:lnTo>
                    <a:pt x="6603" y="26071"/>
                  </a:lnTo>
                  <a:lnTo>
                    <a:pt x="7546" y="26364"/>
                  </a:lnTo>
                  <a:lnTo>
                    <a:pt x="8538" y="26559"/>
                  </a:lnTo>
                  <a:lnTo>
                    <a:pt x="9547" y="26657"/>
                  </a:lnTo>
                  <a:lnTo>
                    <a:pt x="10067" y="26673"/>
                  </a:lnTo>
                  <a:lnTo>
                    <a:pt x="17614" y="26673"/>
                  </a:lnTo>
                  <a:lnTo>
                    <a:pt x="18134" y="26657"/>
                  </a:lnTo>
                  <a:lnTo>
                    <a:pt x="19142" y="26559"/>
                  </a:lnTo>
                  <a:lnTo>
                    <a:pt x="20134" y="26364"/>
                  </a:lnTo>
                  <a:lnTo>
                    <a:pt x="21078" y="26071"/>
                  </a:lnTo>
                  <a:lnTo>
                    <a:pt x="21972" y="25681"/>
                  </a:lnTo>
                  <a:lnTo>
                    <a:pt x="22834" y="25226"/>
                  </a:lnTo>
                  <a:lnTo>
                    <a:pt x="23647" y="24673"/>
                  </a:lnTo>
                  <a:lnTo>
                    <a:pt x="24379" y="24055"/>
                  </a:lnTo>
                  <a:lnTo>
                    <a:pt x="25062" y="23371"/>
                  </a:lnTo>
                  <a:lnTo>
                    <a:pt x="25680" y="22623"/>
                  </a:lnTo>
                  <a:lnTo>
                    <a:pt x="26233" y="21826"/>
                  </a:lnTo>
                  <a:lnTo>
                    <a:pt x="26689" y="20964"/>
                  </a:lnTo>
                  <a:lnTo>
                    <a:pt x="27079" y="20070"/>
                  </a:lnTo>
                  <a:lnTo>
                    <a:pt x="27372" y="19127"/>
                  </a:lnTo>
                  <a:lnTo>
                    <a:pt x="27567" y="18135"/>
                  </a:lnTo>
                  <a:lnTo>
                    <a:pt x="27681" y="17126"/>
                  </a:lnTo>
                  <a:lnTo>
                    <a:pt x="27681" y="16606"/>
                  </a:lnTo>
                  <a:lnTo>
                    <a:pt x="27681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6392410" y="1623003"/>
              <a:ext cx="2040753" cy="1431525"/>
            </a:xfrm>
            <a:custGeom>
              <a:rect b="b" l="l" r="r" t="t"/>
              <a:pathLst>
                <a:path extrusionOk="0" h="43571" w="62437">
                  <a:moveTo>
                    <a:pt x="1" y="1"/>
                  </a:moveTo>
                  <a:lnTo>
                    <a:pt x="1" y="43571"/>
                  </a:lnTo>
                  <a:lnTo>
                    <a:pt x="58257" y="43571"/>
                  </a:lnTo>
                  <a:lnTo>
                    <a:pt x="58696" y="43555"/>
                  </a:lnTo>
                  <a:lnTo>
                    <a:pt x="59509" y="43392"/>
                  </a:lnTo>
                  <a:lnTo>
                    <a:pt x="60257" y="43067"/>
                  </a:lnTo>
                  <a:lnTo>
                    <a:pt x="60924" y="42611"/>
                  </a:lnTo>
                  <a:lnTo>
                    <a:pt x="61493" y="42058"/>
                  </a:lnTo>
                  <a:lnTo>
                    <a:pt x="61949" y="41375"/>
                  </a:lnTo>
                  <a:lnTo>
                    <a:pt x="62258" y="40627"/>
                  </a:lnTo>
                  <a:lnTo>
                    <a:pt x="62420" y="39814"/>
                  </a:lnTo>
                  <a:lnTo>
                    <a:pt x="62437" y="39391"/>
                  </a:lnTo>
                  <a:lnTo>
                    <a:pt x="62437" y="15045"/>
                  </a:lnTo>
                  <a:lnTo>
                    <a:pt x="62420" y="14264"/>
                  </a:lnTo>
                  <a:lnTo>
                    <a:pt x="62274" y="12752"/>
                  </a:lnTo>
                  <a:lnTo>
                    <a:pt x="61965" y="11288"/>
                  </a:lnTo>
                  <a:lnTo>
                    <a:pt x="61526" y="9873"/>
                  </a:lnTo>
                  <a:lnTo>
                    <a:pt x="60957" y="8523"/>
                  </a:lnTo>
                  <a:lnTo>
                    <a:pt x="60274" y="7238"/>
                  </a:lnTo>
                  <a:lnTo>
                    <a:pt x="59460" y="6035"/>
                  </a:lnTo>
                  <a:lnTo>
                    <a:pt x="58533" y="4929"/>
                  </a:lnTo>
                  <a:lnTo>
                    <a:pt x="57509" y="3904"/>
                  </a:lnTo>
                  <a:lnTo>
                    <a:pt x="56403" y="2977"/>
                  </a:lnTo>
                  <a:lnTo>
                    <a:pt x="55199" y="2180"/>
                  </a:lnTo>
                  <a:lnTo>
                    <a:pt x="53914" y="1481"/>
                  </a:lnTo>
                  <a:lnTo>
                    <a:pt x="52565" y="912"/>
                  </a:lnTo>
                  <a:lnTo>
                    <a:pt x="51166" y="473"/>
                  </a:lnTo>
                  <a:lnTo>
                    <a:pt x="49686" y="164"/>
                  </a:lnTo>
                  <a:lnTo>
                    <a:pt x="48173" y="17"/>
                  </a:lnTo>
                  <a:lnTo>
                    <a:pt x="47393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5905499" y="1623003"/>
              <a:ext cx="982903" cy="1431525"/>
            </a:xfrm>
            <a:custGeom>
              <a:rect b="b" l="l" r="r" t="t"/>
              <a:pathLst>
                <a:path extrusionOk="0" h="43571" w="30072">
                  <a:moveTo>
                    <a:pt x="10377" y="1"/>
                  </a:moveTo>
                  <a:lnTo>
                    <a:pt x="9271" y="115"/>
                  </a:lnTo>
                  <a:lnTo>
                    <a:pt x="8197" y="342"/>
                  </a:lnTo>
                  <a:lnTo>
                    <a:pt x="7173" y="651"/>
                  </a:lnTo>
                  <a:lnTo>
                    <a:pt x="6197" y="1074"/>
                  </a:lnTo>
                  <a:lnTo>
                    <a:pt x="5270" y="1578"/>
                  </a:lnTo>
                  <a:lnTo>
                    <a:pt x="4392" y="2164"/>
                  </a:lnTo>
                  <a:lnTo>
                    <a:pt x="3579" y="2831"/>
                  </a:lnTo>
                  <a:lnTo>
                    <a:pt x="2847" y="3579"/>
                  </a:lnTo>
                  <a:lnTo>
                    <a:pt x="2164" y="4392"/>
                  </a:lnTo>
                  <a:lnTo>
                    <a:pt x="1578" y="5270"/>
                  </a:lnTo>
                  <a:lnTo>
                    <a:pt x="1074" y="6197"/>
                  </a:lnTo>
                  <a:lnTo>
                    <a:pt x="667" y="7173"/>
                  </a:lnTo>
                  <a:lnTo>
                    <a:pt x="342" y="8198"/>
                  </a:lnTo>
                  <a:lnTo>
                    <a:pt x="114" y="9271"/>
                  </a:lnTo>
                  <a:lnTo>
                    <a:pt x="17" y="10377"/>
                  </a:lnTo>
                  <a:lnTo>
                    <a:pt x="1" y="10930"/>
                  </a:lnTo>
                  <a:lnTo>
                    <a:pt x="1" y="43571"/>
                  </a:lnTo>
                  <a:lnTo>
                    <a:pt x="30072" y="43571"/>
                  </a:lnTo>
                  <a:lnTo>
                    <a:pt x="30072" y="10930"/>
                  </a:lnTo>
                  <a:lnTo>
                    <a:pt x="30056" y="10377"/>
                  </a:lnTo>
                  <a:lnTo>
                    <a:pt x="29958" y="9271"/>
                  </a:lnTo>
                  <a:lnTo>
                    <a:pt x="29730" y="8198"/>
                  </a:lnTo>
                  <a:lnTo>
                    <a:pt x="29405" y="7173"/>
                  </a:lnTo>
                  <a:lnTo>
                    <a:pt x="28998" y="6197"/>
                  </a:lnTo>
                  <a:lnTo>
                    <a:pt x="28494" y="5270"/>
                  </a:lnTo>
                  <a:lnTo>
                    <a:pt x="27909" y="4392"/>
                  </a:lnTo>
                  <a:lnTo>
                    <a:pt x="27226" y="3579"/>
                  </a:lnTo>
                  <a:lnTo>
                    <a:pt x="26494" y="2831"/>
                  </a:lnTo>
                  <a:lnTo>
                    <a:pt x="25681" y="2164"/>
                  </a:lnTo>
                  <a:lnTo>
                    <a:pt x="24802" y="1578"/>
                  </a:lnTo>
                  <a:lnTo>
                    <a:pt x="23875" y="1074"/>
                  </a:lnTo>
                  <a:lnTo>
                    <a:pt x="22900" y="651"/>
                  </a:lnTo>
                  <a:lnTo>
                    <a:pt x="21875" y="342"/>
                  </a:lnTo>
                  <a:lnTo>
                    <a:pt x="20802" y="115"/>
                  </a:lnTo>
                  <a:lnTo>
                    <a:pt x="19696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5944296" y="1664169"/>
              <a:ext cx="905309" cy="1349223"/>
            </a:xfrm>
            <a:custGeom>
              <a:rect b="b" l="l" r="r" t="t"/>
              <a:pathLst>
                <a:path extrusionOk="0" h="41066" w="27698">
                  <a:moveTo>
                    <a:pt x="10084" y="0"/>
                  </a:moveTo>
                  <a:lnTo>
                    <a:pt x="9564" y="16"/>
                  </a:lnTo>
                  <a:lnTo>
                    <a:pt x="8539" y="114"/>
                  </a:lnTo>
                  <a:lnTo>
                    <a:pt x="7563" y="309"/>
                  </a:lnTo>
                  <a:lnTo>
                    <a:pt x="6604" y="602"/>
                  </a:lnTo>
                  <a:lnTo>
                    <a:pt x="5709" y="992"/>
                  </a:lnTo>
                  <a:lnTo>
                    <a:pt x="4847" y="1464"/>
                  </a:lnTo>
                  <a:lnTo>
                    <a:pt x="4050" y="2001"/>
                  </a:lnTo>
                  <a:lnTo>
                    <a:pt x="3302" y="2619"/>
                  </a:lnTo>
                  <a:lnTo>
                    <a:pt x="2619" y="3302"/>
                  </a:lnTo>
                  <a:lnTo>
                    <a:pt x="2001" y="4050"/>
                  </a:lnTo>
                  <a:lnTo>
                    <a:pt x="1465" y="4847"/>
                  </a:lnTo>
                  <a:lnTo>
                    <a:pt x="993" y="5709"/>
                  </a:lnTo>
                  <a:lnTo>
                    <a:pt x="619" y="6603"/>
                  </a:lnTo>
                  <a:lnTo>
                    <a:pt x="326" y="7563"/>
                  </a:lnTo>
                  <a:lnTo>
                    <a:pt x="115" y="8539"/>
                  </a:lnTo>
                  <a:lnTo>
                    <a:pt x="17" y="9547"/>
                  </a:lnTo>
                  <a:lnTo>
                    <a:pt x="1" y="10067"/>
                  </a:lnTo>
                  <a:lnTo>
                    <a:pt x="1" y="41066"/>
                  </a:lnTo>
                  <a:lnTo>
                    <a:pt x="27698" y="41066"/>
                  </a:lnTo>
                  <a:lnTo>
                    <a:pt x="27698" y="10067"/>
                  </a:lnTo>
                  <a:lnTo>
                    <a:pt x="27681" y="9547"/>
                  </a:lnTo>
                  <a:lnTo>
                    <a:pt x="27584" y="8539"/>
                  </a:lnTo>
                  <a:lnTo>
                    <a:pt x="27372" y="7563"/>
                  </a:lnTo>
                  <a:lnTo>
                    <a:pt x="27080" y="6603"/>
                  </a:lnTo>
                  <a:lnTo>
                    <a:pt x="26705" y="5709"/>
                  </a:lnTo>
                  <a:lnTo>
                    <a:pt x="26234" y="4847"/>
                  </a:lnTo>
                  <a:lnTo>
                    <a:pt x="25697" y="4050"/>
                  </a:lnTo>
                  <a:lnTo>
                    <a:pt x="25079" y="3302"/>
                  </a:lnTo>
                  <a:lnTo>
                    <a:pt x="24396" y="2619"/>
                  </a:lnTo>
                  <a:lnTo>
                    <a:pt x="23648" y="2001"/>
                  </a:lnTo>
                  <a:lnTo>
                    <a:pt x="22851" y="1464"/>
                  </a:lnTo>
                  <a:lnTo>
                    <a:pt x="21989" y="992"/>
                  </a:lnTo>
                  <a:lnTo>
                    <a:pt x="21078" y="602"/>
                  </a:lnTo>
                  <a:lnTo>
                    <a:pt x="20135" y="309"/>
                  </a:lnTo>
                  <a:lnTo>
                    <a:pt x="19159" y="114"/>
                  </a:lnTo>
                  <a:lnTo>
                    <a:pt x="18135" y="16"/>
                  </a:lnTo>
                  <a:lnTo>
                    <a:pt x="17614" y="0"/>
                  </a:lnTo>
                  <a:close/>
                </a:path>
              </a:pathLst>
            </a:custGeom>
            <a:solidFill>
              <a:srgbClr val="0458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5949624" y="1663085"/>
              <a:ext cx="905309" cy="1348698"/>
            </a:xfrm>
            <a:custGeom>
              <a:rect b="b" l="l" r="r" t="t"/>
              <a:pathLst>
                <a:path extrusionOk="0" h="41050" w="27698">
                  <a:moveTo>
                    <a:pt x="9547" y="1"/>
                  </a:moveTo>
                  <a:lnTo>
                    <a:pt x="8539" y="115"/>
                  </a:lnTo>
                  <a:lnTo>
                    <a:pt x="7563" y="310"/>
                  </a:lnTo>
                  <a:lnTo>
                    <a:pt x="6603" y="602"/>
                  </a:lnTo>
                  <a:lnTo>
                    <a:pt x="5709" y="993"/>
                  </a:lnTo>
                  <a:lnTo>
                    <a:pt x="4847" y="1448"/>
                  </a:lnTo>
                  <a:lnTo>
                    <a:pt x="4050" y="2001"/>
                  </a:lnTo>
                  <a:lnTo>
                    <a:pt x="3302" y="2603"/>
                  </a:lnTo>
                  <a:lnTo>
                    <a:pt x="2619" y="3286"/>
                  </a:lnTo>
                  <a:lnTo>
                    <a:pt x="2001" y="4034"/>
                  </a:lnTo>
                  <a:lnTo>
                    <a:pt x="1464" y="4847"/>
                  </a:lnTo>
                  <a:lnTo>
                    <a:pt x="993" y="5693"/>
                  </a:lnTo>
                  <a:lnTo>
                    <a:pt x="602" y="6604"/>
                  </a:lnTo>
                  <a:lnTo>
                    <a:pt x="309" y="7547"/>
                  </a:lnTo>
                  <a:lnTo>
                    <a:pt x="114" y="8539"/>
                  </a:lnTo>
                  <a:lnTo>
                    <a:pt x="17" y="9547"/>
                  </a:lnTo>
                  <a:lnTo>
                    <a:pt x="0" y="10068"/>
                  </a:lnTo>
                  <a:lnTo>
                    <a:pt x="0" y="41050"/>
                  </a:lnTo>
                  <a:lnTo>
                    <a:pt x="27697" y="41050"/>
                  </a:lnTo>
                  <a:lnTo>
                    <a:pt x="27697" y="10068"/>
                  </a:lnTo>
                  <a:lnTo>
                    <a:pt x="27681" y="9547"/>
                  </a:lnTo>
                  <a:lnTo>
                    <a:pt x="27583" y="8539"/>
                  </a:lnTo>
                  <a:lnTo>
                    <a:pt x="27388" y="7547"/>
                  </a:lnTo>
                  <a:lnTo>
                    <a:pt x="27095" y="6604"/>
                  </a:lnTo>
                  <a:lnTo>
                    <a:pt x="26705" y="5693"/>
                  </a:lnTo>
                  <a:lnTo>
                    <a:pt x="26233" y="4847"/>
                  </a:lnTo>
                  <a:lnTo>
                    <a:pt x="25697" y="4034"/>
                  </a:lnTo>
                  <a:lnTo>
                    <a:pt x="25079" y="3286"/>
                  </a:lnTo>
                  <a:lnTo>
                    <a:pt x="24396" y="2603"/>
                  </a:lnTo>
                  <a:lnTo>
                    <a:pt x="23648" y="1985"/>
                  </a:lnTo>
                  <a:lnTo>
                    <a:pt x="22851" y="1448"/>
                  </a:lnTo>
                  <a:lnTo>
                    <a:pt x="21989" y="977"/>
                  </a:lnTo>
                  <a:lnTo>
                    <a:pt x="21078" y="602"/>
                  </a:lnTo>
                  <a:lnTo>
                    <a:pt x="20135" y="310"/>
                  </a:lnTo>
                  <a:lnTo>
                    <a:pt x="19159" y="115"/>
                  </a:lnTo>
                  <a:lnTo>
                    <a:pt x="18134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5944296" y="3054461"/>
              <a:ext cx="905309" cy="876341"/>
            </a:xfrm>
            <a:custGeom>
              <a:rect b="b" l="l" r="r" t="t"/>
              <a:pathLst>
                <a:path extrusionOk="0" h="26673" w="27698">
                  <a:moveTo>
                    <a:pt x="1" y="1"/>
                  </a:moveTo>
                  <a:lnTo>
                    <a:pt x="1" y="16606"/>
                  </a:lnTo>
                  <a:lnTo>
                    <a:pt x="17" y="17126"/>
                  </a:lnTo>
                  <a:lnTo>
                    <a:pt x="115" y="18135"/>
                  </a:lnTo>
                  <a:lnTo>
                    <a:pt x="326" y="19127"/>
                  </a:lnTo>
                  <a:lnTo>
                    <a:pt x="619" y="20070"/>
                  </a:lnTo>
                  <a:lnTo>
                    <a:pt x="993" y="20964"/>
                  </a:lnTo>
                  <a:lnTo>
                    <a:pt x="1465" y="21826"/>
                  </a:lnTo>
                  <a:lnTo>
                    <a:pt x="2001" y="22623"/>
                  </a:lnTo>
                  <a:lnTo>
                    <a:pt x="2619" y="23371"/>
                  </a:lnTo>
                  <a:lnTo>
                    <a:pt x="3302" y="24055"/>
                  </a:lnTo>
                  <a:lnTo>
                    <a:pt x="4050" y="24673"/>
                  </a:lnTo>
                  <a:lnTo>
                    <a:pt x="4847" y="25226"/>
                  </a:lnTo>
                  <a:lnTo>
                    <a:pt x="5709" y="25681"/>
                  </a:lnTo>
                  <a:lnTo>
                    <a:pt x="6604" y="26071"/>
                  </a:lnTo>
                  <a:lnTo>
                    <a:pt x="7563" y="26364"/>
                  </a:lnTo>
                  <a:lnTo>
                    <a:pt x="8539" y="26559"/>
                  </a:lnTo>
                  <a:lnTo>
                    <a:pt x="9564" y="26657"/>
                  </a:lnTo>
                  <a:lnTo>
                    <a:pt x="10084" y="26673"/>
                  </a:lnTo>
                  <a:lnTo>
                    <a:pt x="17614" y="26673"/>
                  </a:lnTo>
                  <a:lnTo>
                    <a:pt x="18135" y="26657"/>
                  </a:lnTo>
                  <a:lnTo>
                    <a:pt x="19159" y="26559"/>
                  </a:lnTo>
                  <a:lnTo>
                    <a:pt x="20135" y="26364"/>
                  </a:lnTo>
                  <a:lnTo>
                    <a:pt x="21078" y="26071"/>
                  </a:lnTo>
                  <a:lnTo>
                    <a:pt x="21989" y="25681"/>
                  </a:lnTo>
                  <a:lnTo>
                    <a:pt x="22851" y="25226"/>
                  </a:lnTo>
                  <a:lnTo>
                    <a:pt x="23648" y="24673"/>
                  </a:lnTo>
                  <a:lnTo>
                    <a:pt x="24396" y="24055"/>
                  </a:lnTo>
                  <a:lnTo>
                    <a:pt x="25079" y="23371"/>
                  </a:lnTo>
                  <a:lnTo>
                    <a:pt x="25697" y="22623"/>
                  </a:lnTo>
                  <a:lnTo>
                    <a:pt x="26234" y="21826"/>
                  </a:lnTo>
                  <a:lnTo>
                    <a:pt x="26705" y="20964"/>
                  </a:lnTo>
                  <a:lnTo>
                    <a:pt x="27080" y="20070"/>
                  </a:lnTo>
                  <a:lnTo>
                    <a:pt x="27372" y="19127"/>
                  </a:lnTo>
                  <a:lnTo>
                    <a:pt x="27584" y="18135"/>
                  </a:lnTo>
                  <a:lnTo>
                    <a:pt x="27681" y="17126"/>
                  </a:lnTo>
                  <a:lnTo>
                    <a:pt x="27698" y="16606"/>
                  </a:lnTo>
                  <a:lnTo>
                    <a:pt x="27698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6888375" y="2732260"/>
              <a:ext cx="1544791" cy="322242"/>
            </a:xfrm>
            <a:custGeom>
              <a:rect b="b" l="l" r="r" t="t"/>
              <a:pathLst>
                <a:path extrusionOk="0" h="9808" w="47263">
                  <a:moveTo>
                    <a:pt x="1" y="1"/>
                  </a:moveTo>
                  <a:lnTo>
                    <a:pt x="1" y="9808"/>
                  </a:lnTo>
                  <a:lnTo>
                    <a:pt x="43392" y="9808"/>
                  </a:lnTo>
                  <a:lnTo>
                    <a:pt x="43798" y="9792"/>
                  </a:lnTo>
                  <a:lnTo>
                    <a:pt x="44547" y="9629"/>
                  </a:lnTo>
                  <a:lnTo>
                    <a:pt x="45246" y="9336"/>
                  </a:lnTo>
                  <a:lnTo>
                    <a:pt x="45864" y="8930"/>
                  </a:lnTo>
                  <a:lnTo>
                    <a:pt x="46384" y="8409"/>
                  </a:lnTo>
                  <a:lnTo>
                    <a:pt x="46791" y="7791"/>
                  </a:lnTo>
                  <a:lnTo>
                    <a:pt x="47084" y="7092"/>
                  </a:lnTo>
                  <a:lnTo>
                    <a:pt x="47246" y="6344"/>
                  </a:lnTo>
                  <a:lnTo>
                    <a:pt x="47263" y="5937"/>
                  </a:lnTo>
                  <a:lnTo>
                    <a:pt x="47263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7015422" y="3058732"/>
              <a:ext cx="281254" cy="1446507"/>
            </a:xfrm>
            <a:custGeom>
              <a:rect b="b" l="l" r="r" t="t"/>
              <a:pathLst>
                <a:path extrusionOk="0" h="44027" w="8605">
                  <a:moveTo>
                    <a:pt x="1" y="1"/>
                  </a:moveTo>
                  <a:lnTo>
                    <a:pt x="1" y="44026"/>
                  </a:lnTo>
                  <a:lnTo>
                    <a:pt x="8604" y="44026"/>
                  </a:lnTo>
                  <a:lnTo>
                    <a:pt x="8604" y="1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7015422" y="3058732"/>
              <a:ext cx="281254" cy="134706"/>
            </a:xfrm>
            <a:custGeom>
              <a:rect b="b" l="l" r="r" t="t"/>
              <a:pathLst>
                <a:path extrusionOk="0" h="4100" w="8605">
                  <a:moveTo>
                    <a:pt x="1" y="1"/>
                  </a:moveTo>
                  <a:lnTo>
                    <a:pt x="1" y="2050"/>
                  </a:lnTo>
                  <a:lnTo>
                    <a:pt x="8604" y="4099"/>
                  </a:lnTo>
                  <a:lnTo>
                    <a:pt x="8604" y="1"/>
                  </a:lnTo>
                  <a:close/>
                </a:path>
              </a:pathLst>
            </a:custGeom>
            <a:solidFill>
              <a:srgbClr val="171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5944296" y="3054461"/>
              <a:ext cx="956886" cy="191348"/>
            </a:xfrm>
            <a:custGeom>
              <a:rect b="b" l="l" r="r" t="t"/>
              <a:pathLst>
                <a:path extrusionOk="0" h="5824" w="29276">
                  <a:moveTo>
                    <a:pt x="1" y="1"/>
                  </a:moveTo>
                  <a:lnTo>
                    <a:pt x="29275" y="5823"/>
                  </a:lnTo>
                  <a:lnTo>
                    <a:pt x="29275" y="1"/>
                  </a:lnTo>
                  <a:close/>
                </a:path>
              </a:pathLst>
            </a:custGeom>
            <a:solidFill>
              <a:srgbClr val="171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6306317" y="4467751"/>
              <a:ext cx="2151817" cy="104249"/>
            </a:xfrm>
            <a:custGeom>
              <a:rect b="b" l="l" r="r" t="t"/>
              <a:pathLst>
                <a:path extrusionOk="0" h="3173" w="65835">
                  <a:moveTo>
                    <a:pt x="32918" y="1"/>
                  </a:moveTo>
                  <a:lnTo>
                    <a:pt x="26201" y="33"/>
                  </a:lnTo>
                  <a:lnTo>
                    <a:pt x="14393" y="261"/>
                  </a:lnTo>
                  <a:lnTo>
                    <a:pt x="7481" y="586"/>
                  </a:lnTo>
                  <a:lnTo>
                    <a:pt x="3936" y="830"/>
                  </a:lnTo>
                  <a:lnTo>
                    <a:pt x="1431" y="1123"/>
                  </a:lnTo>
                  <a:lnTo>
                    <a:pt x="358" y="1351"/>
                  </a:lnTo>
                  <a:lnTo>
                    <a:pt x="33" y="1497"/>
                  </a:lnTo>
                  <a:lnTo>
                    <a:pt x="0" y="1578"/>
                  </a:lnTo>
                  <a:lnTo>
                    <a:pt x="33" y="1676"/>
                  </a:lnTo>
                  <a:lnTo>
                    <a:pt x="358" y="1822"/>
                  </a:lnTo>
                  <a:lnTo>
                    <a:pt x="1431" y="2050"/>
                  </a:lnTo>
                  <a:lnTo>
                    <a:pt x="3936" y="2343"/>
                  </a:lnTo>
                  <a:lnTo>
                    <a:pt x="7481" y="2587"/>
                  </a:lnTo>
                  <a:lnTo>
                    <a:pt x="14393" y="2912"/>
                  </a:lnTo>
                  <a:lnTo>
                    <a:pt x="26201" y="3140"/>
                  </a:lnTo>
                  <a:lnTo>
                    <a:pt x="32918" y="3172"/>
                  </a:lnTo>
                  <a:lnTo>
                    <a:pt x="39634" y="3140"/>
                  </a:lnTo>
                  <a:lnTo>
                    <a:pt x="51442" y="2912"/>
                  </a:lnTo>
                  <a:lnTo>
                    <a:pt x="58354" y="2587"/>
                  </a:lnTo>
                  <a:lnTo>
                    <a:pt x="61899" y="2343"/>
                  </a:lnTo>
                  <a:lnTo>
                    <a:pt x="64404" y="2050"/>
                  </a:lnTo>
                  <a:lnTo>
                    <a:pt x="65477" y="1822"/>
                  </a:lnTo>
                  <a:lnTo>
                    <a:pt x="65802" y="1676"/>
                  </a:lnTo>
                  <a:lnTo>
                    <a:pt x="65835" y="1578"/>
                  </a:lnTo>
                  <a:lnTo>
                    <a:pt x="65802" y="1497"/>
                  </a:lnTo>
                  <a:lnTo>
                    <a:pt x="65477" y="1351"/>
                  </a:lnTo>
                  <a:lnTo>
                    <a:pt x="64404" y="1123"/>
                  </a:lnTo>
                  <a:lnTo>
                    <a:pt x="61899" y="830"/>
                  </a:lnTo>
                  <a:lnTo>
                    <a:pt x="58354" y="586"/>
                  </a:lnTo>
                  <a:lnTo>
                    <a:pt x="51442" y="261"/>
                  </a:lnTo>
                  <a:lnTo>
                    <a:pt x="39634" y="33"/>
                  </a:lnTo>
                  <a:lnTo>
                    <a:pt x="32918" y="1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7097822" y="3362239"/>
              <a:ext cx="1046704" cy="1142993"/>
            </a:xfrm>
            <a:custGeom>
              <a:rect b="b" l="l" r="r" t="t"/>
              <a:pathLst>
                <a:path extrusionOk="0" h="34789" w="32024">
                  <a:moveTo>
                    <a:pt x="23973" y="1"/>
                  </a:moveTo>
                  <a:lnTo>
                    <a:pt x="23079" y="66"/>
                  </a:lnTo>
                  <a:lnTo>
                    <a:pt x="22184" y="212"/>
                  </a:lnTo>
                  <a:lnTo>
                    <a:pt x="21257" y="440"/>
                  </a:lnTo>
                  <a:lnTo>
                    <a:pt x="20314" y="765"/>
                  </a:lnTo>
                  <a:lnTo>
                    <a:pt x="18866" y="1399"/>
                  </a:lnTo>
                  <a:lnTo>
                    <a:pt x="16866" y="2586"/>
                  </a:lnTo>
                  <a:lnTo>
                    <a:pt x="14768" y="4180"/>
                  </a:lnTo>
                  <a:lnTo>
                    <a:pt x="13695" y="5140"/>
                  </a:lnTo>
                  <a:lnTo>
                    <a:pt x="13158" y="5660"/>
                  </a:lnTo>
                  <a:lnTo>
                    <a:pt x="12247" y="6782"/>
                  </a:lnTo>
                  <a:lnTo>
                    <a:pt x="11499" y="8019"/>
                  </a:lnTo>
                  <a:lnTo>
                    <a:pt x="10897" y="9320"/>
                  </a:lnTo>
                  <a:lnTo>
                    <a:pt x="10409" y="10702"/>
                  </a:lnTo>
                  <a:lnTo>
                    <a:pt x="10019" y="12101"/>
                  </a:lnTo>
                  <a:lnTo>
                    <a:pt x="9547" y="14231"/>
                  </a:lnTo>
                  <a:lnTo>
                    <a:pt x="9059" y="16996"/>
                  </a:lnTo>
                  <a:lnTo>
                    <a:pt x="8555" y="19517"/>
                  </a:lnTo>
                  <a:lnTo>
                    <a:pt x="8067" y="21094"/>
                  </a:lnTo>
                  <a:lnTo>
                    <a:pt x="7628" y="21989"/>
                  </a:lnTo>
                  <a:lnTo>
                    <a:pt x="7108" y="22721"/>
                  </a:lnTo>
                  <a:lnTo>
                    <a:pt x="6457" y="23257"/>
                  </a:lnTo>
                  <a:lnTo>
                    <a:pt x="6067" y="23436"/>
                  </a:lnTo>
                  <a:lnTo>
                    <a:pt x="5237" y="23794"/>
                  </a:lnTo>
                  <a:lnTo>
                    <a:pt x="3839" y="24591"/>
                  </a:lnTo>
                  <a:lnTo>
                    <a:pt x="2684" y="25437"/>
                  </a:lnTo>
                  <a:lnTo>
                    <a:pt x="1790" y="26331"/>
                  </a:lnTo>
                  <a:lnTo>
                    <a:pt x="1090" y="27258"/>
                  </a:lnTo>
                  <a:lnTo>
                    <a:pt x="602" y="28201"/>
                  </a:lnTo>
                  <a:lnTo>
                    <a:pt x="261" y="29145"/>
                  </a:lnTo>
                  <a:lnTo>
                    <a:pt x="82" y="30072"/>
                  </a:lnTo>
                  <a:lnTo>
                    <a:pt x="1" y="30966"/>
                  </a:lnTo>
                  <a:lnTo>
                    <a:pt x="33" y="31796"/>
                  </a:lnTo>
                  <a:lnTo>
                    <a:pt x="180" y="32918"/>
                  </a:lnTo>
                  <a:lnTo>
                    <a:pt x="667" y="34544"/>
                  </a:lnTo>
                  <a:lnTo>
                    <a:pt x="781" y="34788"/>
                  </a:lnTo>
                  <a:lnTo>
                    <a:pt x="23062" y="34788"/>
                  </a:lnTo>
                  <a:lnTo>
                    <a:pt x="23144" y="34593"/>
                  </a:lnTo>
                  <a:lnTo>
                    <a:pt x="23257" y="34121"/>
                  </a:lnTo>
                  <a:lnTo>
                    <a:pt x="23339" y="33292"/>
                  </a:lnTo>
                  <a:lnTo>
                    <a:pt x="23257" y="31975"/>
                  </a:lnTo>
                  <a:lnTo>
                    <a:pt x="23030" y="30511"/>
                  </a:lnTo>
                  <a:lnTo>
                    <a:pt x="22688" y="29015"/>
                  </a:lnTo>
                  <a:lnTo>
                    <a:pt x="22282" y="27551"/>
                  </a:lnTo>
                  <a:lnTo>
                    <a:pt x="21826" y="26234"/>
                  </a:lnTo>
                  <a:lnTo>
                    <a:pt x="21387" y="25176"/>
                  </a:lnTo>
                  <a:lnTo>
                    <a:pt x="21176" y="24770"/>
                  </a:lnTo>
                  <a:lnTo>
                    <a:pt x="20981" y="24396"/>
                  </a:lnTo>
                  <a:lnTo>
                    <a:pt x="20720" y="23583"/>
                  </a:lnTo>
                  <a:lnTo>
                    <a:pt x="20672" y="22672"/>
                  </a:lnTo>
                  <a:lnTo>
                    <a:pt x="20916" y="21680"/>
                  </a:lnTo>
                  <a:lnTo>
                    <a:pt x="21501" y="20606"/>
                  </a:lnTo>
                  <a:lnTo>
                    <a:pt x="22493" y="19435"/>
                  </a:lnTo>
                  <a:lnTo>
                    <a:pt x="23989" y="18199"/>
                  </a:lnTo>
                  <a:lnTo>
                    <a:pt x="26039" y="16866"/>
                  </a:lnTo>
                  <a:lnTo>
                    <a:pt x="27323" y="16167"/>
                  </a:lnTo>
                  <a:lnTo>
                    <a:pt x="27974" y="15809"/>
                  </a:lnTo>
                  <a:lnTo>
                    <a:pt x="29112" y="14979"/>
                  </a:lnTo>
                  <a:lnTo>
                    <a:pt x="30039" y="14036"/>
                  </a:lnTo>
                  <a:lnTo>
                    <a:pt x="30771" y="13028"/>
                  </a:lnTo>
                  <a:lnTo>
                    <a:pt x="31324" y="11938"/>
                  </a:lnTo>
                  <a:lnTo>
                    <a:pt x="31714" y="10800"/>
                  </a:lnTo>
                  <a:lnTo>
                    <a:pt x="31942" y="9645"/>
                  </a:lnTo>
                  <a:lnTo>
                    <a:pt x="32023" y="8490"/>
                  </a:lnTo>
                  <a:lnTo>
                    <a:pt x="31975" y="7335"/>
                  </a:lnTo>
                  <a:lnTo>
                    <a:pt x="31812" y="6213"/>
                  </a:lnTo>
                  <a:lnTo>
                    <a:pt x="31519" y="5140"/>
                  </a:lnTo>
                  <a:lnTo>
                    <a:pt x="31145" y="4148"/>
                  </a:lnTo>
                  <a:lnTo>
                    <a:pt x="30674" y="3237"/>
                  </a:lnTo>
                  <a:lnTo>
                    <a:pt x="30137" y="2440"/>
                  </a:lnTo>
                  <a:lnTo>
                    <a:pt x="29535" y="1773"/>
                  </a:lnTo>
                  <a:lnTo>
                    <a:pt x="28885" y="1253"/>
                  </a:lnTo>
                  <a:lnTo>
                    <a:pt x="28527" y="1074"/>
                  </a:lnTo>
                  <a:lnTo>
                    <a:pt x="27746" y="700"/>
                  </a:lnTo>
                  <a:lnTo>
                    <a:pt x="26526" y="293"/>
                  </a:lnTo>
                  <a:lnTo>
                    <a:pt x="25681" y="131"/>
                  </a:lnTo>
                  <a:lnTo>
                    <a:pt x="24835" y="17"/>
                  </a:lnTo>
                  <a:lnTo>
                    <a:pt x="23973" y="1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7621451" y="3870916"/>
              <a:ext cx="836665" cy="634299"/>
            </a:xfrm>
            <a:custGeom>
              <a:rect b="b" l="l" r="r" t="t"/>
              <a:pathLst>
                <a:path extrusionOk="0" h="19306" w="22737">
                  <a:moveTo>
                    <a:pt x="21257" y="0"/>
                  </a:moveTo>
                  <a:lnTo>
                    <a:pt x="20671" y="17"/>
                  </a:lnTo>
                  <a:lnTo>
                    <a:pt x="20004" y="163"/>
                  </a:lnTo>
                  <a:lnTo>
                    <a:pt x="19240" y="440"/>
                  </a:lnTo>
                  <a:lnTo>
                    <a:pt x="18410" y="846"/>
                  </a:lnTo>
                  <a:lnTo>
                    <a:pt x="17955" y="1123"/>
                  </a:lnTo>
                  <a:lnTo>
                    <a:pt x="17500" y="1399"/>
                  </a:lnTo>
                  <a:lnTo>
                    <a:pt x="16687" y="2033"/>
                  </a:lnTo>
                  <a:lnTo>
                    <a:pt x="15613" y="3058"/>
                  </a:lnTo>
                  <a:lnTo>
                    <a:pt x="14410" y="4587"/>
                  </a:lnTo>
                  <a:lnTo>
                    <a:pt x="13385" y="6148"/>
                  </a:lnTo>
                  <a:lnTo>
                    <a:pt x="12442" y="7644"/>
                  </a:lnTo>
                  <a:lnTo>
                    <a:pt x="11466" y="9010"/>
                  </a:lnTo>
                  <a:lnTo>
                    <a:pt x="10669" y="9840"/>
                  </a:lnTo>
                  <a:lnTo>
                    <a:pt x="10067" y="10295"/>
                  </a:lnTo>
                  <a:lnTo>
                    <a:pt x="9417" y="10669"/>
                  </a:lnTo>
                  <a:lnTo>
                    <a:pt x="8701" y="10930"/>
                  </a:lnTo>
                  <a:lnTo>
                    <a:pt x="8311" y="11011"/>
                  </a:lnTo>
                  <a:lnTo>
                    <a:pt x="7904" y="11076"/>
                  </a:lnTo>
                  <a:lnTo>
                    <a:pt x="7107" y="11369"/>
                  </a:lnTo>
                  <a:lnTo>
                    <a:pt x="6327" y="11775"/>
                  </a:lnTo>
                  <a:lnTo>
                    <a:pt x="5579" y="12296"/>
                  </a:lnTo>
                  <a:lnTo>
                    <a:pt x="4473" y="13239"/>
                  </a:lnTo>
                  <a:lnTo>
                    <a:pt x="3139" y="14670"/>
                  </a:lnTo>
                  <a:lnTo>
                    <a:pt x="1984" y="16166"/>
                  </a:lnTo>
                  <a:lnTo>
                    <a:pt x="1057" y="17532"/>
                  </a:lnTo>
                  <a:lnTo>
                    <a:pt x="130" y="19061"/>
                  </a:lnTo>
                  <a:lnTo>
                    <a:pt x="0" y="19305"/>
                  </a:lnTo>
                  <a:lnTo>
                    <a:pt x="12718" y="19305"/>
                  </a:lnTo>
                  <a:lnTo>
                    <a:pt x="12718" y="19208"/>
                  </a:lnTo>
                  <a:lnTo>
                    <a:pt x="12816" y="18248"/>
                  </a:lnTo>
                  <a:lnTo>
                    <a:pt x="13125" y="17061"/>
                  </a:lnTo>
                  <a:lnTo>
                    <a:pt x="13515" y="16118"/>
                  </a:lnTo>
                  <a:lnTo>
                    <a:pt x="14068" y="15109"/>
                  </a:lnTo>
                  <a:lnTo>
                    <a:pt x="14849" y="14036"/>
                  </a:lnTo>
                  <a:lnTo>
                    <a:pt x="15337" y="13499"/>
                  </a:lnTo>
                  <a:lnTo>
                    <a:pt x="15808" y="12979"/>
                  </a:lnTo>
                  <a:lnTo>
                    <a:pt x="16491" y="12084"/>
                  </a:lnTo>
                  <a:lnTo>
                    <a:pt x="17109" y="10897"/>
                  </a:lnTo>
                  <a:lnTo>
                    <a:pt x="17565" y="9726"/>
                  </a:lnTo>
                  <a:lnTo>
                    <a:pt x="18020" y="8832"/>
                  </a:lnTo>
                  <a:lnTo>
                    <a:pt x="18703" y="7791"/>
                  </a:lnTo>
                  <a:lnTo>
                    <a:pt x="19744" y="6522"/>
                  </a:lnTo>
                  <a:lnTo>
                    <a:pt x="20460" y="5758"/>
                  </a:lnTo>
                  <a:lnTo>
                    <a:pt x="20834" y="5367"/>
                  </a:lnTo>
                  <a:lnTo>
                    <a:pt x="21452" y="4619"/>
                  </a:lnTo>
                  <a:lnTo>
                    <a:pt x="21956" y="3887"/>
                  </a:lnTo>
                  <a:lnTo>
                    <a:pt x="22330" y="3188"/>
                  </a:lnTo>
                  <a:lnTo>
                    <a:pt x="22574" y="2538"/>
                  </a:lnTo>
                  <a:lnTo>
                    <a:pt x="22720" y="1952"/>
                  </a:lnTo>
                  <a:lnTo>
                    <a:pt x="22737" y="1415"/>
                  </a:lnTo>
                  <a:lnTo>
                    <a:pt x="22639" y="960"/>
                  </a:lnTo>
                  <a:lnTo>
                    <a:pt x="22444" y="586"/>
                  </a:lnTo>
                  <a:lnTo>
                    <a:pt x="22151" y="293"/>
                  </a:lnTo>
                  <a:lnTo>
                    <a:pt x="21761" y="98"/>
                  </a:lnTo>
                  <a:lnTo>
                    <a:pt x="21257" y="0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7402938" y="4199004"/>
              <a:ext cx="421048" cy="306209"/>
            </a:xfrm>
            <a:custGeom>
              <a:rect b="b" l="l" r="r" t="t"/>
              <a:pathLst>
                <a:path extrusionOk="0" h="9320" w="12882">
                  <a:moveTo>
                    <a:pt x="12101" y="0"/>
                  </a:moveTo>
                  <a:lnTo>
                    <a:pt x="11190" y="98"/>
                  </a:lnTo>
                  <a:lnTo>
                    <a:pt x="10166" y="407"/>
                  </a:lnTo>
                  <a:lnTo>
                    <a:pt x="9434" y="765"/>
                  </a:lnTo>
                  <a:lnTo>
                    <a:pt x="8702" y="1301"/>
                  </a:lnTo>
                  <a:lnTo>
                    <a:pt x="8035" y="2033"/>
                  </a:lnTo>
                  <a:lnTo>
                    <a:pt x="7759" y="2505"/>
                  </a:lnTo>
                  <a:lnTo>
                    <a:pt x="7238" y="3416"/>
                  </a:lnTo>
                  <a:lnTo>
                    <a:pt x="6506" y="4782"/>
                  </a:lnTo>
                  <a:lnTo>
                    <a:pt x="6018" y="5432"/>
                  </a:lnTo>
                  <a:lnTo>
                    <a:pt x="5628" y="5741"/>
                  </a:lnTo>
                  <a:lnTo>
                    <a:pt x="5156" y="5953"/>
                  </a:lnTo>
                  <a:lnTo>
                    <a:pt x="4571" y="6067"/>
                  </a:lnTo>
                  <a:lnTo>
                    <a:pt x="4213" y="6083"/>
                  </a:lnTo>
                  <a:lnTo>
                    <a:pt x="3465" y="6132"/>
                  </a:lnTo>
                  <a:lnTo>
                    <a:pt x="2375" y="6392"/>
                  </a:lnTo>
                  <a:lnTo>
                    <a:pt x="1709" y="6652"/>
                  </a:lnTo>
                  <a:lnTo>
                    <a:pt x="1123" y="7026"/>
                  </a:lnTo>
                  <a:lnTo>
                    <a:pt x="635" y="7514"/>
                  </a:lnTo>
                  <a:lnTo>
                    <a:pt x="261" y="8132"/>
                  </a:lnTo>
                  <a:lnTo>
                    <a:pt x="50" y="8880"/>
                  </a:lnTo>
                  <a:lnTo>
                    <a:pt x="1" y="9319"/>
                  </a:lnTo>
                  <a:lnTo>
                    <a:pt x="6685" y="9319"/>
                  </a:lnTo>
                  <a:lnTo>
                    <a:pt x="7010" y="8717"/>
                  </a:lnTo>
                  <a:lnTo>
                    <a:pt x="8881" y="6018"/>
                  </a:lnTo>
                  <a:lnTo>
                    <a:pt x="9857" y="4798"/>
                  </a:lnTo>
                  <a:lnTo>
                    <a:pt x="10979" y="3562"/>
                  </a:lnTo>
                  <a:lnTo>
                    <a:pt x="12215" y="2407"/>
                  </a:lnTo>
                  <a:lnTo>
                    <a:pt x="12882" y="1887"/>
                  </a:lnTo>
                  <a:lnTo>
                    <a:pt x="12182" y="16"/>
                  </a:lnTo>
                  <a:lnTo>
                    <a:pt x="12101" y="0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6879877" y="4135398"/>
              <a:ext cx="137702" cy="369816"/>
            </a:xfrm>
            <a:custGeom>
              <a:rect b="b" l="l" r="r" t="t"/>
              <a:pathLst>
                <a:path extrusionOk="0" h="11256" w="4213">
                  <a:moveTo>
                    <a:pt x="1" y="1"/>
                  </a:moveTo>
                  <a:lnTo>
                    <a:pt x="82" y="82"/>
                  </a:lnTo>
                  <a:lnTo>
                    <a:pt x="879" y="944"/>
                  </a:lnTo>
                  <a:lnTo>
                    <a:pt x="1643" y="2018"/>
                  </a:lnTo>
                  <a:lnTo>
                    <a:pt x="2115" y="2863"/>
                  </a:lnTo>
                  <a:lnTo>
                    <a:pt x="2440" y="3774"/>
                  </a:lnTo>
                  <a:lnTo>
                    <a:pt x="2586" y="4734"/>
                  </a:lnTo>
                  <a:lnTo>
                    <a:pt x="2554" y="5221"/>
                  </a:lnTo>
                  <a:lnTo>
                    <a:pt x="2391" y="6165"/>
                  </a:lnTo>
                  <a:lnTo>
                    <a:pt x="2001" y="7759"/>
                  </a:lnTo>
                  <a:lnTo>
                    <a:pt x="1790" y="8816"/>
                  </a:lnTo>
                  <a:lnTo>
                    <a:pt x="1757" y="9499"/>
                  </a:lnTo>
                  <a:lnTo>
                    <a:pt x="1855" y="10182"/>
                  </a:lnTo>
                  <a:lnTo>
                    <a:pt x="2115" y="10881"/>
                  </a:lnTo>
                  <a:lnTo>
                    <a:pt x="2326" y="11255"/>
                  </a:lnTo>
                  <a:lnTo>
                    <a:pt x="4164" y="11255"/>
                  </a:lnTo>
                  <a:lnTo>
                    <a:pt x="4213" y="19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6131942" y="2281828"/>
              <a:ext cx="717665" cy="674907"/>
            </a:xfrm>
            <a:custGeom>
              <a:rect b="b" l="l" r="r" t="t"/>
              <a:pathLst>
                <a:path extrusionOk="0" h="20542" w="21957">
                  <a:moveTo>
                    <a:pt x="1676" y="1"/>
                  </a:moveTo>
                  <a:lnTo>
                    <a:pt x="1334" y="17"/>
                  </a:lnTo>
                  <a:lnTo>
                    <a:pt x="733" y="277"/>
                  </a:lnTo>
                  <a:lnTo>
                    <a:pt x="277" y="733"/>
                  </a:lnTo>
                  <a:lnTo>
                    <a:pt x="33" y="1334"/>
                  </a:lnTo>
                  <a:lnTo>
                    <a:pt x="1" y="1660"/>
                  </a:lnTo>
                  <a:lnTo>
                    <a:pt x="1" y="18866"/>
                  </a:lnTo>
                  <a:lnTo>
                    <a:pt x="17" y="19208"/>
                  </a:lnTo>
                  <a:lnTo>
                    <a:pt x="277" y="19810"/>
                  </a:lnTo>
                  <a:lnTo>
                    <a:pt x="733" y="20265"/>
                  </a:lnTo>
                  <a:lnTo>
                    <a:pt x="1334" y="20525"/>
                  </a:lnTo>
                  <a:lnTo>
                    <a:pt x="1676" y="20542"/>
                  </a:lnTo>
                  <a:lnTo>
                    <a:pt x="21957" y="20542"/>
                  </a:lnTo>
                  <a:lnTo>
                    <a:pt x="21957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6172341" y="2281828"/>
              <a:ext cx="671415" cy="467067"/>
            </a:xfrm>
            <a:custGeom>
              <a:rect b="b" l="l" r="r" t="t"/>
              <a:pathLst>
                <a:path extrusionOk="0" h="14216" w="20542">
                  <a:moveTo>
                    <a:pt x="749" y="1"/>
                  </a:moveTo>
                  <a:lnTo>
                    <a:pt x="489" y="82"/>
                  </a:lnTo>
                  <a:lnTo>
                    <a:pt x="196" y="310"/>
                  </a:lnTo>
                  <a:lnTo>
                    <a:pt x="1" y="765"/>
                  </a:lnTo>
                  <a:lnTo>
                    <a:pt x="50" y="1156"/>
                  </a:lnTo>
                  <a:lnTo>
                    <a:pt x="163" y="1383"/>
                  </a:lnTo>
                  <a:lnTo>
                    <a:pt x="261" y="1497"/>
                  </a:lnTo>
                  <a:lnTo>
                    <a:pt x="12085" y="13304"/>
                  </a:lnTo>
                  <a:lnTo>
                    <a:pt x="12312" y="13532"/>
                  </a:lnTo>
                  <a:lnTo>
                    <a:pt x="12833" y="13874"/>
                  </a:lnTo>
                  <a:lnTo>
                    <a:pt x="13402" y="14101"/>
                  </a:lnTo>
                  <a:lnTo>
                    <a:pt x="13987" y="14215"/>
                  </a:lnTo>
                  <a:lnTo>
                    <a:pt x="14573" y="14215"/>
                  </a:lnTo>
                  <a:lnTo>
                    <a:pt x="15175" y="14101"/>
                  </a:lnTo>
                  <a:lnTo>
                    <a:pt x="15728" y="13874"/>
                  </a:lnTo>
                  <a:lnTo>
                    <a:pt x="16248" y="13532"/>
                  </a:lnTo>
                  <a:lnTo>
                    <a:pt x="16476" y="13304"/>
                  </a:lnTo>
                  <a:lnTo>
                    <a:pt x="20542" y="9238"/>
                  </a:lnTo>
                  <a:lnTo>
                    <a:pt x="20542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6180871" y="2331011"/>
              <a:ext cx="668735" cy="464373"/>
            </a:xfrm>
            <a:custGeom>
              <a:rect b="b" l="l" r="r" t="t"/>
              <a:pathLst>
                <a:path extrusionOk="0" h="14134" w="20460">
                  <a:moveTo>
                    <a:pt x="0" y="0"/>
                  </a:moveTo>
                  <a:lnTo>
                    <a:pt x="33" y="358"/>
                  </a:lnTo>
                  <a:lnTo>
                    <a:pt x="163" y="1073"/>
                  </a:lnTo>
                  <a:lnTo>
                    <a:pt x="293" y="1415"/>
                  </a:lnTo>
                  <a:lnTo>
                    <a:pt x="423" y="1610"/>
                  </a:lnTo>
                  <a:lnTo>
                    <a:pt x="1399" y="2667"/>
                  </a:lnTo>
                  <a:lnTo>
                    <a:pt x="3968" y="5269"/>
                  </a:lnTo>
                  <a:lnTo>
                    <a:pt x="10295" y="11498"/>
                  </a:lnTo>
                  <a:lnTo>
                    <a:pt x="11694" y="12848"/>
                  </a:lnTo>
                  <a:lnTo>
                    <a:pt x="11872" y="13076"/>
                  </a:lnTo>
                  <a:lnTo>
                    <a:pt x="12864" y="13792"/>
                  </a:lnTo>
                  <a:lnTo>
                    <a:pt x="13369" y="14019"/>
                  </a:lnTo>
                  <a:lnTo>
                    <a:pt x="13938" y="14133"/>
                  </a:lnTo>
                  <a:lnTo>
                    <a:pt x="14540" y="14101"/>
                  </a:lnTo>
                  <a:lnTo>
                    <a:pt x="14849" y="14019"/>
                  </a:lnTo>
                  <a:lnTo>
                    <a:pt x="15174" y="13873"/>
                  </a:lnTo>
                  <a:lnTo>
                    <a:pt x="15971" y="13320"/>
                  </a:lnTo>
                  <a:lnTo>
                    <a:pt x="17337" y="12165"/>
                  </a:lnTo>
                  <a:lnTo>
                    <a:pt x="19955" y="9547"/>
                  </a:lnTo>
                  <a:lnTo>
                    <a:pt x="20460" y="9010"/>
                  </a:lnTo>
                  <a:lnTo>
                    <a:pt x="20281" y="7758"/>
                  </a:lnTo>
                  <a:lnTo>
                    <a:pt x="15906" y="12084"/>
                  </a:lnTo>
                  <a:lnTo>
                    <a:pt x="15857" y="12133"/>
                  </a:lnTo>
                  <a:lnTo>
                    <a:pt x="15402" y="12458"/>
                  </a:lnTo>
                  <a:lnTo>
                    <a:pt x="14946" y="12669"/>
                  </a:lnTo>
                  <a:lnTo>
                    <a:pt x="14393" y="12832"/>
                  </a:lnTo>
                  <a:lnTo>
                    <a:pt x="13743" y="12848"/>
                  </a:lnTo>
                  <a:lnTo>
                    <a:pt x="13011" y="12653"/>
                  </a:lnTo>
                  <a:lnTo>
                    <a:pt x="12230" y="12181"/>
                  </a:lnTo>
                  <a:lnTo>
                    <a:pt x="11824" y="118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6459415" y="2585861"/>
              <a:ext cx="390194" cy="371393"/>
            </a:xfrm>
            <a:custGeom>
              <a:rect b="b" l="l" r="r" t="t"/>
              <a:pathLst>
                <a:path extrusionOk="0" h="11304" w="11938">
                  <a:moveTo>
                    <a:pt x="11759" y="1"/>
                  </a:moveTo>
                  <a:lnTo>
                    <a:pt x="0" y="11304"/>
                  </a:lnTo>
                  <a:lnTo>
                    <a:pt x="11938" y="11304"/>
                  </a:lnTo>
                  <a:lnTo>
                    <a:pt x="117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8"/>
            <p:cNvSpPr/>
            <p:nvPr/>
          </p:nvSpPr>
          <p:spPr>
            <a:xfrm>
              <a:off x="7302497" y="1883241"/>
              <a:ext cx="161627" cy="162468"/>
            </a:xfrm>
            <a:custGeom>
              <a:rect b="b" l="l" r="r" t="t"/>
              <a:pathLst>
                <a:path extrusionOk="0" h="4945" w="4945">
                  <a:moveTo>
                    <a:pt x="2212" y="0"/>
                  </a:moveTo>
                  <a:lnTo>
                    <a:pt x="1724" y="98"/>
                  </a:lnTo>
                  <a:lnTo>
                    <a:pt x="1285" y="293"/>
                  </a:lnTo>
                  <a:lnTo>
                    <a:pt x="895" y="553"/>
                  </a:lnTo>
                  <a:lnTo>
                    <a:pt x="553" y="895"/>
                  </a:lnTo>
                  <a:lnTo>
                    <a:pt x="293" y="1285"/>
                  </a:lnTo>
                  <a:lnTo>
                    <a:pt x="98" y="1740"/>
                  </a:lnTo>
                  <a:lnTo>
                    <a:pt x="0" y="2212"/>
                  </a:lnTo>
                  <a:lnTo>
                    <a:pt x="0" y="2472"/>
                  </a:lnTo>
                  <a:lnTo>
                    <a:pt x="0" y="2716"/>
                  </a:lnTo>
                  <a:lnTo>
                    <a:pt x="98" y="3204"/>
                  </a:lnTo>
                  <a:lnTo>
                    <a:pt x="293" y="3643"/>
                  </a:lnTo>
                  <a:lnTo>
                    <a:pt x="553" y="4050"/>
                  </a:lnTo>
                  <a:lnTo>
                    <a:pt x="895" y="4375"/>
                  </a:lnTo>
                  <a:lnTo>
                    <a:pt x="1285" y="4652"/>
                  </a:lnTo>
                  <a:lnTo>
                    <a:pt x="1724" y="4831"/>
                  </a:lnTo>
                  <a:lnTo>
                    <a:pt x="2212" y="4928"/>
                  </a:lnTo>
                  <a:lnTo>
                    <a:pt x="2472" y="4944"/>
                  </a:lnTo>
                  <a:lnTo>
                    <a:pt x="2716" y="4928"/>
                  </a:lnTo>
                  <a:lnTo>
                    <a:pt x="3204" y="4831"/>
                  </a:lnTo>
                  <a:lnTo>
                    <a:pt x="3643" y="4652"/>
                  </a:lnTo>
                  <a:lnTo>
                    <a:pt x="4033" y="4375"/>
                  </a:lnTo>
                  <a:lnTo>
                    <a:pt x="4375" y="4050"/>
                  </a:lnTo>
                  <a:lnTo>
                    <a:pt x="4635" y="3643"/>
                  </a:lnTo>
                  <a:lnTo>
                    <a:pt x="4830" y="3204"/>
                  </a:lnTo>
                  <a:lnTo>
                    <a:pt x="4928" y="2716"/>
                  </a:lnTo>
                  <a:lnTo>
                    <a:pt x="4944" y="2472"/>
                  </a:lnTo>
                  <a:lnTo>
                    <a:pt x="4928" y="2212"/>
                  </a:lnTo>
                  <a:lnTo>
                    <a:pt x="4830" y="1740"/>
                  </a:lnTo>
                  <a:lnTo>
                    <a:pt x="4635" y="1285"/>
                  </a:lnTo>
                  <a:lnTo>
                    <a:pt x="4375" y="895"/>
                  </a:lnTo>
                  <a:lnTo>
                    <a:pt x="4033" y="553"/>
                  </a:lnTo>
                  <a:lnTo>
                    <a:pt x="3643" y="293"/>
                  </a:lnTo>
                  <a:lnTo>
                    <a:pt x="3204" y="98"/>
                  </a:lnTo>
                  <a:lnTo>
                    <a:pt x="2716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8"/>
            <p:cNvSpPr/>
            <p:nvPr/>
          </p:nvSpPr>
          <p:spPr>
            <a:xfrm>
              <a:off x="7348746" y="1929730"/>
              <a:ext cx="69129" cy="69488"/>
            </a:xfrm>
            <a:custGeom>
              <a:rect b="b" l="l" r="r" t="t"/>
              <a:pathLst>
                <a:path extrusionOk="0" h="2115" w="2115">
                  <a:moveTo>
                    <a:pt x="1057" y="0"/>
                  </a:moveTo>
                  <a:lnTo>
                    <a:pt x="894" y="16"/>
                  </a:lnTo>
                  <a:lnTo>
                    <a:pt x="585" y="114"/>
                  </a:lnTo>
                  <a:lnTo>
                    <a:pt x="325" y="277"/>
                  </a:lnTo>
                  <a:lnTo>
                    <a:pt x="146" y="521"/>
                  </a:lnTo>
                  <a:lnTo>
                    <a:pt x="33" y="797"/>
                  </a:lnTo>
                  <a:lnTo>
                    <a:pt x="0" y="1090"/>
                  </a:lnTo>
                  <a:lnTo>
                    <a:pt x="49" y="1399"/>
                  </a:lnTo>
                  <a:lnTo>
                    <a:pt x="195" y="1675"/>
                  </a:lnTo>
                  <a:lnTo>
                    <a:pt x="309" y="1805"/>
                  </a:lnTo>
                  <a:lnTo>
                    <a:pt x="439" y="1919"/>
                  </a:lnTo>
                  <a:lnTo>
                    <a:pt x="732" y="2066"/>
                  </a:lnTo>
                  <a:lnTo>
                    <a:pt x="1025" y="2114"/>
                  </a:lnTo>
                  <a:lnTo>
                    <a:pt x="1317" y="2082"/>
                  </a:lnTo>
                  <a:lnTo>
                    <a:pt x="1594" y="1968"/>
                  </a:lnTo>
                  <a:lnTo>
                    <a:pt x="1838" y="1789"/>
                  </a:lnTo>
                  <a:lnTo>
                    <a:pt x="2017" y="1529"/>
                  </a:lnTo>
                  <a:lnTo>
                    <a:pt x="2098" y="1220"/>
                  </a:lnTo>
                  <a:lnTo>
                    <a:pt x="2114" y="1057"/>
                  </a:lnTo>
                  <a:lnTo>
                    <a:pt x="2098" y="846"/>
                  </a:lnTo>
                  <a:lnTo>
                    <a:pt x="1935" y="456"/>
                  </a:lnTo>
                  <a:lnTo>
                    <a:pt x="1659" y="179"/>
                  </a:lnTo>
                  <a:lnTo>
                    <a:pt x="1269" y="16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7337045" y="996243"/>
              <a:ext cx="161104" cy="939949"/>
            </a:xfrm>
            <a:custGeom>
              <a:rect b="b" l="l" r="r" t="t"/>
              <a:pathLst>
                <a:path extrusionOk="0" h="28609" w="4929">
                  <a:moveTo>
                    <a:pt x="3448" y="1"/>
                  </a:moveTo>
                  <a:lnTo>
                    <a:pt x="0" y="28429"/>
                  </a:lnTo>
                  <a:lnTo>
                    <a:pt x="1480" y="28608"/>
                  </a:lnTo>
                  <a:lnTo>
                    <a:pt x="4928" y="180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7448127" y="996250"/>
              <a:ext cx="330669" cy="232482"/>
            </a:xfrm>
            <a:custGeom>
              <a:rect b="b" l="l" r="r" t="t"/>
              <a:pathLst>
                <a:path extrusionOk="0" h="7076" w="8734">
                  <a:moveTo>
                    <a:pt x="830" y="1"/>
                  </a:moveTo>
                  <a:lnTo>
                    <a:pt x="0" y="7075"/>
                  </a:lnTo>
                  <a:lnTo>
                    <a:pt x="7677" y="5368"/>
                  </a:lnTo>
                  <a:lnTo>
                    <a:pt x="7010" y="3400"/>
                  </a:lnTo>
                  <a:lnTo>
                    <a:pt x="8734" y="92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0" name="Google Shape;570;p38"/>
          <p:cNvSpPr/>
          <p:nvPr/>
        </p:nvSpPr>
        <p:spPr>
          <a:xfrm rot="-7509504">
            <a:off x="5455916" y="207622"/>
            <a:ext cx="5179224" cy="5732711"/>
          </a:xfrm>
          <a:custGeom>
            <a:rect b="b" l="l" r="r" t="t"/>
            <a:pathLst>
              <a:path extrusionOk="0" h="32076" w="26397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38"/>
          <p:cNvSpPr/>
          <p:nvPr/>
        </p:nvSpPr>
        <p:spPr>
          <a:xfrm rot="-7509504">
            <a:off x="-438134" y="-1652703"/>
            <a:ext cx="5179224" cy="5732711"/>
          </a:xfrm>
          <a:custGeom>
            <a:rect b="b" l="l" r="r" t="t"/>
            <a:pathLst>
              <a:path extrusionOk="0" h="32076" w="26397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38"/>
          <p:cNvSpPr txBox="1"/>
          <p:nvPr>
            <p:ph idx="1" type="body"/>
          </p:nvPr>
        </p:nvSpPr>
        <p:spPr>
          <a:xfrm>
            <a:off x="724550" y="320425"/>
            <a:ext cx="3345600" cy="39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iga"/>
                <a:ea typeface="Viga"/>
                <a:cs typeface="Viga"/>
                <a:sym typeface="Viga"/>
              </a:rPr>
              <a:t>Smart Mailbox</a:t>
            </a:r>
            <a:endParaRPr sz="2000"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Used to safely </a:t>
            </a:r>
            <a:r>
              <a:rPr b="1" lang="en" sz="1800"/>
              <a:t>receive</a:t>
            </a:r>
            <a:r>
              <a:rPr lang="en" sz="1800"/>
              <a:t> and </a:t>
            </a:r>
            <a:r>
              <a:rPr b="1" lang="en" sz="1800"/>
              <a:t>store</a:t>
            </a:r>
            <a:r>
              <a:rPr lang="en" sz="1800"/>
              <a:t> the </a:t>
            </a:r>
            <a:r>
              <a:rPr lang="en" sz="1800"/>
              <a:t>delivery</a:t>
            </a:r>
            <a:r>
              <a:rPr lang="en" sz="1800"/>
              <a:t> packages.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Can be locked and unlocked as the request of the </a:t>
            </a:r>
            <a:r>
              <a:rPr lang="en" sz="1800"/>
              <a:t>delivery</a:t>
            </a:r>
            <a:r>
              <a:rPr lang="en" sz="1800"/>
              <a:t> person. </a:t>
            </a:r>
            <a:endParaRPr sz="1800"/>
          </a:p>
        </p:txBody>
      </p:sp>
      <p:sp>
        <p:nvSpPr>
          <p:cNvPr id="573" name="Google Shape;573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4" name="Google Shape;574;p38"/>
          <p:cNvSpPr txBox="1"/>
          <p:nvPr>
            <p:ph idx="1" type="body"/>
          </p:nvPr>
        </p:nvSpPr>
        <p:spPr>
          <a:xfrm>
            <a:off x="4942675" y="2370550"/>
            <a:ext cx="3614100" cy="23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Viga"/>
                <a:ea typeface="Viga"/>
                <a:cs typeface="Viga"/>
                <a:sym typeface="Viga"/>
              </a:rPr>
              <a:t>Gate lock/unlocking system</a:t>
            </a:r>
            <a:endParaRPr sz="1900"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Used to lock and unlock the gate </a:t>
            </a:r>
            <a:r>
              <a:rPr b="1" lang="en" sz="1800"/>
              <a:t>remotely</a:t>
            </a:r>
            <a:r>
              <a:rPr lang="en" sz="1800"/>
              <a:t>.</a:t>
            </a:r>
            <a:endParaRPr sz="1800"/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Can be locked and unlocked as the request of the outsider.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75" name="Google Shape;575;p38"/>
          <p:cNvSpPr txBox="1"/>
          <p:nvPr/>
        </p:nvSpPr>
        <p:spPr>
          <a:xfrm>
            <a:off x="514050" y="4441475"/>
            <a:ext cx="8115900" cy="5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Controlled by the inside user using the mobile application.</a:t>
            </a:r>
            <a:endParaRPr sz="13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lnSpc>
                <a:spcPct val="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Unlocking and Locking is achieved by the turning the servo motor clockwise and anticlockwise.</a:t>
            </a:r>
            <a:endParaRPr sz="9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39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39"/>
          <p:cNvSpPr txBox="1"/>
          <p:nvPr>
            <p:ph idx="2" type="body"/>
          </p:nvPr>
        </p:nvSpPr>
        <p:spPr>
          <a:xfrm>
            <a:off x="4807302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39"/>
          <p:cNvSpPr txBox="1"/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3" name="Google Shape;58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-121016"/>
            <a:ext cx="9143996" cy="6084443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39"/>
          <p:cNvSpPr txBox="1"/>
          <p:nvPr/>
        </p:nvSpPr>
        <p:spPr>
          <a:xfrm>
            <a:off x="487925" y="2061525"/>
            <a:ext cx="7710300" cy="13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Software level and hardware level</a:t>
            </a:r>
            <a:endParaRPr sz="340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Technologies of the System</a:t>
            </a:r>
            <a:endParaRPr sz="340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" name="Google Shape;589;p40"/>
          <p:cNvGrpSpPr/>
          <p:nvPr/>
        </p:nvGrpSpPr>
        <p:grpSpPr>
          <a:xfrm>
            <a:off x="2175375" y="1718100"/>
            <a:ext cx="2000100" cy="3441238"/>
            <a:chOff x="1407500" y="901063"/>
            <a:chExt cx="2000100" cy="3441238"/>
          </a:xfrm>
        </p:grpSpPr>
        <p:sp>
          <p:nvSpPr>
            <p:cNvPr id="590" name="Google Shape;590;p40"/>
            <p:cNvSpPr/>
            <p:nvPr/>
          </p:nvSpPr>
          <p:spPr>
            <a:xfrm>
              <a:off x="1407500" y="4151200"/>
              <a:ext cx="2000100" cy="191100"/>
            </a:xfrm>
            <a:prstGeom prst="ellipse">
              <a:avLst/>
            </a:pr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1464800" y="901063"/>
              <a:ext cx="1921799" cy="3341365"/>
            </a:xfrm>
            <a:custGeom>
              <a:rect b="b" l="l" r="r" t="t"/>
              <a:pathLst>
                <a:path extrusionOk="0" h="165128" w="94974">
                  <a:moveTo>
                    <a:pt x="85301" y="4029"/>
                  </a:moveTo>
                  <a:lnTo>
                    <a:pt x="85673" y="4048"/>
                  </a:lnTo>
                  <a:lnTo>
                    <a:pt x="86025" y="4085"/>
                  </a:lnTo>
                  <a:lnTo>
                    <a:pt x="86359" y="4122"/>
                  </a:lnTo>
                  <a:lnTo>
                    <a:pt x="86694" y="4177"/>
                  </a:lnTo>
                  <a:lnTo>
                    <a:pt x="87028" y="4252"/>
                  </a:lnTo>
                  <a:lnTo>
                    <a:pt x="87325" y="4326"/>
                  </a:lnTo>
                  <a:lnTo>
                    <a:pt x="87622" y="4400"/>
                  </a:lnTo>
                  <a:lnTo>
                    <a:pt x="87919" y="4512"/>
                  </a:lnTo>
                  <a:lnTo>
                    <a:pt x="88197" y="4623"/>
                  </a:lnTo>
                  <a:lnTo>
                    <a:pt x="88457" y="4753"/>
                  </a:lnTo>
                  <a:lnTo>
                    <a:pt x="88717" y="4883"/>
                  </a:lnTo>
                  <a:lnTo>
                    <a:pt x="88958" y="5031"/>
                  </a:lnTo>
                  <a:lnTo>
                    <a:pt x="89181" y="5198"/>
                  </a:lnTo>
                  <a:lnTo>
                    <a:pt x="89404" y="5366"/>
                  </a:lnTo>
                  <a:lnTo>
                    <a:pt x="89608" y="5551"/>
                  </a:lnTo>
                  <a:lnTo>
                    <a:pt x="89812" y="5737"/>
                  </a:lnTo>
                  <a:lnTo>
                    <a:pt x="89998" y="5960"/>
                  </a:lnTo>
                  <a:lnTo>
                    <a:pt x="90184" y="6182"/>
                  </a:lnTo>
                  <a:lnTo>
                    <a:pt x="90332" y="6405"/>
                  </a:lnTo>
                  <a:lnTo>
                    <a:pt x="90499" y="6646"/>
                  </a:lnTo>
                  <a:lnTo>
                    <a:pt x="90648" y="6906"/>
                  </a:lnTo>
                  <a:lnTo>
                    <a:pt x="90778" y="7166"/>
                  </a:lnTo>
                  <a:lnTo>
                    <a:pt x="90889" y="7445"/>
                  </a:lnTo>
                  <a:lnTo>
                    <a:pt x="91000" y="7742"/>
                  </a:lnTo>
                  <a:lnTo>
                    <a:pt x="91093" y="8057"/>
                  </a:lnTo>
                  <a:lnTo>
                    <a:pt x="91186" y="8373"/>
                  </a:lnTo>
                  <a:lnTo>
                    <a:pt x="91260" y="8688"/>
                  </a:lnTo>
                  <a:lnTo>
                    <a:pt x="91335" y="9023"/>
                  </a:lnTo>
                  <a:lnTo>
                    <a:pt x="91390" y="9375"/>
                  </a:lnTo>
                  <a:lnTo>
                    <a:pt x="91427" y="9747"/>
                  </a:lnTo>
                  <a:lnTo>
                    <a:pt x="91464" y="10118"/>
                  </a:lnTo>
                  <a:lnTo>
                    <a:pt x="91483" y="10508"/>
                  </a:lnTo>
                  <a:lnTo>
                    <a:pt x="91483" y="50847"/>
                  </a:lnTo>
                  <a:lnTo>
                    <a:pt x="91483" y="51033"/>
                  </a:lnTo>
                  <a:lnTo>
                    <a:pt x="91483" y="56472"/>
                  </a:lnTo>
                  <a:lnTo>
                    <a:pt x="91483" y="99225"/>
                  </a:lnTo>
                  <a:lnTo>
                    <a:pt x="91483" y="145709"/>
                  </a:lnTo>
                  <a:lnTo>
                    <a:pt x="91446" y="146080"/>
                  </a:lnTo>
                  <a:lnTo>
                    <a:pt x="91409" y="146433"/>
                  </a:lnTo>
                  <a:lnTo>
                    <a:pt x="91353" y="146767"/>
                  </a:lnTo>
                  <a:lnTo>
                    <a:pt x="91297" y="147101"/>
                  </a:lnTo>
                  <a:lnTo>
                    <a:pt x="91223" y="147417"/>
                  </a:lnTo>
                  <a:lnTo>
                    <a:pt x="91130" y="147714"/>
                  </a:lnTo>
                  <a:lnTo>
                    <a:pt x="91037" y="148011"/>
                  </a:lnTo>
                  <a:lnTo>
                    <a:pt x="90945" y="148308"/>
                  </a:lnTo>
                  <a:lnTo>
                    <a:pt x="90815" y="148587"/>
                  </a:lnTo>
                  <a:lnTo>
                    <a:pt x="90685" y="148846"/>
                  </a:lnTo>
                  <a:lnTo>
                    <a:pt x="90555" y="149106"/>
                  </a:lnTo>
                  <a:lnTo>
                    <a:pt x="90406" y="149348"/>
                  </a:lnTo>
                  <a:lnTo>
                    <a:pt x="90239" y="149570"/>
                  </a:lnTo>
                  <a:lnTo>
                    <a:pt x="90072" y="149793"/>
                  </a:lnTo>
                  <a:lnTo>
                    <a:pt x="89887" y="150016"/>
                  </a:lnTo>
                  <a:lnTo>
                    <a:pt x="89701" y="150220"/>
                  </a:lnTo>
                  <a:lnTo>
                    <a:pt x="89497" y="150406"/>
                  </a:lnTo>
                  <a:lnTo>
                    <a:pt x="89292" y="150591"/>
                  </a:lnTo>
                  <a:lnTo>
                    <a:pt x="89051" y="150759"/>
                  </a:lnTo>
                  <a:lnTo>
                    <a:pt x="88828" y="150907"/>
                  </a:lnTo>
                  <a:lnTo>
                    <a:pt x="88587" y="151056"/>
                  </a:lnTo>
                  <a:lnTo>
                    <a:pt x="88327" y="151185"/>
                  </a:lnTo>
                  <a:lnTo>
                    <a:pt x="88049" y="151315"/>
                  </a:lnTo>
                  <a:lnTo>
                    <a:pt x="87770" y="151427"/>
                  </a:lnTo>
                  <a:lnTo>
                    <a:pt x="87492" y="151538"/>
                  </a:lnTo>
                  <a:lnTo>
                    <a:pt x="87195" y="151631"/>
                  </a:lnTo>
                  <a:lnTo>
                    <a:pt x="86879" y="151705"/>
                  </a:lnTo>
                  <a:lnTo>
                    <a:pt x="86545" y="151780"/>
                  </a:lnTo>
                  <a:lnTo>
                    <a:pt x="86229" y="151835"/>
                  </a:lnTo>
                  <a:lnTo>
                    <a:pt x="85877" y="151891"/>
                  </a:lnTo>
                  <a:lnTo>
                    <a:pt x="85524" y="151928"/>
                  </a:lnTo>
                  <a:lnTo>
                    <a:pt x="85153" y="151965"/>
                  </a:lnTo>
                  <a:lnTo>
                    <a:pt x="80605" y="151965"/>
                  </a:lnTo>
                  <a:lnTo>
                    <a:pt x="80586" y="151984"/>
                  </a:lnTo>
                  <a:lnTo>
                    <a:pt x="77801" y="151965"/>
                  </a:lnTo>
                  <a:lnTo>
                    <a:pt x="11584" y="151965"/>
                  </a:lnTo>
                  <a:lnTo>
                    <a:pt x="11064" y="151984"/>
                  </a:lnTo>
                  <a:lnTo>
                    <a:pt x="10544" y="151984"/>
                  </a:lnTo>
                  <a:lnTo>
                    <a:pt x="10062" y="151965"/>
                  </a:lnTo>
                  <a:lnTo>
                    <a:pt x="9579" y="151947"/>
                  </a:lnTo>
                  <a:lnTo>
                    <a:pt x="9133" y="151891"/>
                  </a:lnTo>
                  <a:lnTo>
                    <a:pt x="8688" y="151835"/>
                  </a:lnTo>
                  <a:lnTo>
                    <a:pt x="8261" y="151742"/>
                  </a:lnTo>
                  <a:lnTo>
                    <a:pt x="7871" y="151650"/>
                  </a:lnTo>
                  <a:lnTo>
                    <a:pt x="7481" y="151520"/>
                  </a:lnTo>
                  <a:lnTo>
                    <a:pt x="7110" y="151390"/>
                  </a:lnTo>
                  <a:lnTo>
                    <a:pt x="6757" y="151241"/>
                  </a:lnTo>
                  <a:lnTo>
                    <a:pt x="6423" y="151074"/>
                  </a:lnTo>
                  <a:lnTo>
                    <a:pt x="6108" y="150888"/>
                  </a:lnTo>
                  <a:lnTo>
                    <a:pt x="5811" y="150684"/>
                  </a:lnTo>
                  <a:lnTo>
                    <a:pt x="5532" y="150461"/>
                  </a:lnTo>
                  <a:lnTo>
                    <a:pt x="5272" y="150220"/>
                  </a:lnTo>
                  <a:lnTo>
                    <a:pt x="5031" y="149960"/>
                  </a:lnTo>
                  <a:lnTo>
                    <a:pt x="4808" y="149700"/>
                  </a:lnTo>
                  <a:lnTo>
                    <a:pt x="4604" y="149403"/>
                  </a:lnTo>
                  <a:lnTo>
                    <a:pt x="4400" y="149088"/>
                  </a:lnTo>
                  <a:lnTo>
                    <a:pt x="4233" y="148772"/>
                  </a:lnTo>
                  <a:lnTo>
                    <a:pt x="4084" y="148438"/>
                  </a:lnTo>
                  <a:lnTo>
                    <a:pt x="3936" y="148067"/>
                  </a:lnTo>
                  <a:lnTo>
                    <a:pt x="3824" y="147695"/>
                  </a:lnTo>
                  <a:lnTo>
                    <a:pt x="3713" y="147306"/>
                  </a:lnTo>
                  <a:lnTo>
                    <a:pt x="3639" y="146879"/>
                  </a:lnTo>
                  <a:lnTo>
                    <a:pt x="3564" y="146452"/>
                  </a:lnTo>
                  <a:lnTo>
                    <a:pt x="3509" y="146006"/>
                  </a:lnTo>
                  <a:lnTo>
                    <a:pt x="3490" y="145542"/>
                  </a:lnTo>
                  <a:lnTo>
                    <a:pt x="3471" y="145078"/>
                  </a:lnTo>
                  <a:lnTo>
                    <a:pt x="3471" y="144577"/>
                  </a:lnTo>
                  <a:lnTo>
                    <a:pt x="3490" y="144057"/>
                  </a:lnTo>
                  <a:lnTo>
                    <a:pt x="3490" y="91112"/>
                  </a:lnTo>
                  <a:lnTo>
                    <a:pt x="3490" y="85748"/>
                  </a:lnTo>
                  <a:lnTo>
                    <a:pt x="3490" y="85673"/>
                  </a:lnTo>
                  <a:lnTo>
                    <a:pt x="3490" y="10508"/>
                  </a:lnTo>
                  <a:lnTo>
                    <a:pt x="3509" y="10099"/>
                  </a:lnTo>
                  <a:lnTo>
                    <a:pt x="3546" y="9728"/>
                  </a:lnTo>
                  <a:lnTo>
                    <a:pt x="3601" y="9338"/>
                  </a:lnTo>
                  <a:lnTo>
                    <a:pt x="3657" y="8986"/>
                  </a:lnTo>
                  <a:lnTo>
                    <a:pt x="3731" y="8633"/>
                  </a:lnTo>
                  <a:lnTo>
                    <a:pt x="3806" y="8299"/>
                  </a:lnTo>
                  <a:lnTo>
                    <a:pt x="3898" y="7965"/>
                  </a:lnTo>
                  <a:lnTo>
                    <a:pt x="4010" y="7667"/>
                  </a:lnTo>
                  <a:lnTo>
                    <a:pt x="4121" y="7370"/>
                  </a:lnTo>
                  <a:lnTo>
                    <a:pt x="4251" y="7073"/>
                  </a:lnTo>
                  <a:lnTo>
                    <a:pt x="4400" y="6814"/>
                  </a:lnTo>
                  <a:lnTo>
                    <a:pt x="4548" y="6554"/>
                  </a:lnTo>
                  <a:lnTo>
                    <a:pt x="4715" y="6294"/>
                  </a:lnTo>
                  <a:lnTo>
                    <a:pt x="4882" y="6071"/>
                  </a:lnTo>
                  <a:lnTo>
                    <a:pt x="5087" y="5848"/>
                  </a:lnTo>
                  <a:lnTo>
                    <a:pt x="5272" y="5644"/>
                  </a:lnTo>
                  <a:lnTo>
                    <a:pt x="5495" y="5440"/>
                  </a:lnTo>
                  <a:lnTo>
                    <a:pt x="5718" y="5254"/>
                  </a:lnTo>
                  <a:lnTo>
                    <a:pt x="5959" y="5087"/>
                  </a:lnTo>
                  <a:lnTo>
                    <a:pt x="6200" y="4920"/>
                  </a:lnTo>
                  <a:lnTo>
                    <a:pt x="6460" y="4790"/>
                  </a:lnTo>
                  <a:lnTo>
                    <a:pt x="6739" y="4660"/>
                  </a:lnTo>
                  <a:lnTo>
                    <a:pt x="7017" y="4530"/>
                  </a:lnTo>
                  <a:lnTo>
                    <a:pt x="7314" y="4419"/>
                  </a:lnTo>
                  <a:lnTo>
                    <a:pt x="7630" y="4326"/>
                  </a:lnTo>
                  <a:lnTo>
                    <a:pt x="7945" y="4252"/>
                  </a:lnTo>
                  <a:lnTo>
                    <a:pt x="8280" y="4177"/>
                  </a:lnTo>
                  <a:lnTo>
                    <a:pt x="8614" y="4122"/>
                  </a:lnTo>
                  <a:lnTo>
                    <a:pt x="8966" y="4085"/>
                  </a:lnTo>
                  <a:lnTo>
                    <a:pt x="9338" y="4066"/>
                  </a:lnTo>
                  <a:lnTo>
                    <a:pt x="9727" y="4048"/>
                  </a:lnTo>
                  <a:lnTo>
                    <a:pt x="10117" y="4029"/>
                  </a:lnTo>
                  <a:close/>
                  <a:moveTo>
                    <a:pt x="49417" y="155789"/>
                  </a:moveTo>
                  <a:lnTo>
                    <a:pt x="50420" y="155808"/>
                  </a:lnTo>
                  <a:lnTo>
                    <a:pt x="51366" y="155845"/>
                  </a:lnTo>
                  <a:lnTo>
                    <a:pt x="52257" y="155901"/>
                  </a:lnTo>
                  <a:lnTo>
                    <a:pt x="52462" y="155901"/>
                  </a:lnTo>
                  <a:lnTo>
                    <a:pt x="52647" y="155938"/>
                  </a:lnTo>
                  <a:lnTo>
                    <a:pt x="52833" y="155975"/>
                  </a:lnTo>
                  <a:lnTo>
                    <a:pt x="53000" y="156049"/>
                  </a:lnTo>
                  <a:lnTo>
                    <a:pt x="53167" y="156123"/>
                  </a:lnTo>
                  <a:lnTo>
                    <a:pt x="53297" y="156216"/>
                  </a:lnTo>
                  <a:lnTo>
                    <a:pt x="53427" y="156328"/>
                  </a:lnTo>
                  <a:lnTo>
                    <a:pt x="53557" y="156439"/>
                  </a:lnTo>
                  <a:lnTo>
                    <a:pt x="53650" y="156588"/>
                  </a:lnTo>
                  <a:lnTo>
                    <a:pt x="53743" y="156736"/>
                  </a:lnTo>
                  <a:lnTo>
                    <a:pt x="53817" y="156922"/>
                  </a:lnTo>
                  <a:lnTo>
                    <a:pt x="53873" y="157107"/>
                  </a:lnTo>
                  <a:lnTo>
                    <a:pt x="53928" y="157312"/>
                  </a:lnTo>
                  <a:lnTo>
                    <a:pt x="53947" y="157534"/>
                  </a:lnTo>
                  <a:lnTo>
                    <a:pt x="53965" y="157776"/>
                  </a:lnTo>
                  <a:lnTo>
                    <a:pt x="53984" y="158036"/>
                  </a:lnTo>
                  <a:lnTo>
                    <a:pt x="53965" y="158277"/>
                  </a:lnTo>
                  <a:lnTo>
                    <a:pt x="53947" y="158518"/>
                  </a:lnTo>
                  <a:lnTo>
                    <a:pt x="53928" y="158741"/>
                  </a:lnTo>
                  <a:lnTo>
                    <a:pt x="53891" y="158964"/>
                  </a:lnTo>
                  <a:lnTo>
                    <a:pt x="53835" y="159168"/>
                  </a:lnTo>
                  <a:lnTo>
                    <a:pt x="53761" y="159354"/>
                  </a:lnTo>
                  <a:lnTo>
                    <a:pt x="53687" y="159521"/>
                  </a:lnTo>
                  <a:lnTo>
                    <a:pt x="53594" y="159669"/>
                  </a:lnTo>
                  <a:lnTo>
                    <a:pt x="53483" y="159818"/>
                  </a:lnTo>
                  <a:lnTo>
                    <a:pt x="53371" y="159948"/>
                  </a:lnTo>
                  <a:lnTo>
                    <a:pt x="53241" y="160059"/>
                  </a:lnTo>
                  <a:lnTo>
                    <a:pt x="53111" y="160152"/>
                  </a:lnTo>
                  <a:lnTo>
                    <a:pt x="52963" y="160245"/>
                  </a:lnTo>
                  <a:lnTo>
                    <a:pt x="52796" y="160319"/>
                  </a:lnTo>
                  <a:lnTo>
                    <a:pt x="52629" y="160375"/>
                  </a:lnTo>
                  <a:lnTo>
                    <a:pt x="52443" y="160412"/>
                  </a:lnTo>
                  <a:lnTo>
                    <a:pt x="51571" y="160523"/>
                  </a:lnTo>
                  <a:lnTo>
                    <a:pt x="50605" y="160579"/>
                  </a:lnTo>
                  <a:lnTo>
                    <a:pt x="49510" y="160616"/>
                  </a:lnTo>
                  <a:lnTo>
                    <a:pt x="48322" y="160635"/>
                  </a:lnTo>
                  <a:lnTo>
                    <a:pt x="47115" y="160616"/>
                  </a:lnTo>
                  <a:lnTo>
                    <a:pt x="46057" y="160579"/>
                  </a:lnTo>
                  <a:lnTo>
                    <a:pt x="45147" y="160523"/>
                  </a:lnTo>
                  <a:lnTo>
                    <a:pt x="44758" y="160467"/>
                  </a:lnTo>
                  <a:lnTo>
                    <a:pt x="44386" y="160412"/>
                  </a:lnTo>
                  <a:lnTo>
                    <a:pt x="44201" y="160375"/>
                  </a:lnTo>
                  <a:lnTo>
                    <a:pt x="44052" y="160319"/>
                  </a:lnTo>
                  <a:lnTo>
                    <a:pt x="43904" y="160245"/>
                  </a:lnTo>
                  <a:lnTo>
                    <a:pt x="43755" y="160152"/>
                  </a:lnTo>
                  <a:lnTo>
                    <a:pt x="43625" y="160059"/>
                  </a:lnTo>
                  <a:lnTo>
                    <a:pt x="43514" y="159948"/>
                  </a:lnTo>
                  <a:lnTo>
                    <a:pt x="43402" y="159818"/>
                  </a:lnTo>
                  <a:lnTo>
                    <a:pt x="43310" y="159669"/>
                  </a:lnTo>
                  <a:lnTo>
                    <a:pt x="43217" y="159521"/>
                  </a:lnTo>
                  <a:lnTo>
                    <a:pt x="43143" y="159354"/>
                  </a:lnTo>
                  <a:lnTo>
                    <a:pt x="43087" y="159168"/>
                  </a:lnTo>
                  <a:lnTo>
                    <a:pt x="43031" y="158964"/>
                  </a:lnTo>
                  <a:lnTo>
                    <a:pt x="42994" y="158741"/>
                  </a:lnTo>
                  <a:lnTo>
                    <a:pt x="42975" y="158518"/>
                  </a:lnTo>
                  <a:lnTo>
                    <a:pt x="42957" y="158277"/>
                  </a:lnTo>
                  <a:lnTo>
                    <a:pt x="42957" y="158036"/>
                  </a:lnTo>
                  <a:lnTo>
                    <a:pt x="42957" y="157776"/>
                  </a:lnTo>
                  <a:lnTo>
                    <a:pt x="42975" y="157534"/>
                  </a:lnTo>
                  <a:lnTo>
                    <a:pt x="43013" y="157312"/>
                  </a:lnTo>
                  <a:lnTo>
                    <a:pt x="43050" y="157107"/>
                  </a:lnTo>
                  <a:lnTo>
                    <a:pt x="43105" y="156922"/>
                  </a:lnTo>
                  <a:lnTo>
                    <a:pt x="43180" y="156736"/>
                  </a:lnTo>
                  <a:lnTo>
                    <a:pt x="43254" y="156588"/>
                  </a:lnTo>
                  <a:lnTo>
                    <a:pt x="43347" y="156439"/>
                  </a:lnTo>
                  <a:lnTo>
                    <a:pt x="43458" y="156328"/>
                  </a:lnTo>
                  <a:lnTo>
                    <a:pt x="43588" y="156216"/>
                  </a:lnTo>
                  <a:lnTo>
                    <a:pt x="43718" y="156123"/>
                  </a:lnTo>
                  <a:lnTo>
                    <a:pt x="43867" y="156049"/>
                  </a:lnTo>
                  <a:lnTo>
                    <a:pt x="44015" y="155975"/>
                  </a:lnTo>
                  <a:lnTo>
                    <a:pt x="44182" y="155938"/>
                  </a:lnTo>
                  <a:lnTo>
                    <a:pt x="44368" y="155901"/>
                  </a:lnTo>
                  <a:lnTo>
                    <a:pt x="44572" y="155901"/>
                  </a:lnTo>
                  <a:lnTo>
                    <a:pt x="45407" y="155845"/>
                  </a:lnTo>
                  <a:lnTo>
                    <a:pt x="46317" y="155808"/>
                  </a:lnTo>
                  <a:lnTo>
                    <a:pt x="47301" y="155789"/>
                  </a:lnTo>
                  <a:close/>
                  <a:moveTo>
                    <a:pt x="6757" y="1"/>
                  </a:moveTo>
                  <a:lnTo>
                    <a:pt x="6330" y="19"/>
                  </a:lnTo>
                  <a:lnTo>
                    <a:pt x="5940" y="56"/>
                  </a:lnTo>
                  <a:lnTo>
                    <a:pt x="5551" y="93"/>
                  </a:lnTo>
                  <a:lnTo>
                    <a:pt x="5179" y="149"/>
                  </a:lnTo>
                  <a:lnTo>
                    <a:pt x="4827" y="223"/>
                  </a:lnTo>
                  <a:lnTo>
                    <a:pt x="4474" y="316"/>
                  </a:lnTo>
                  <a:lnTo>
                    <a:pt x="4140" y="428"/>
                  </a:lnTo>
                  <a:lnTo>
                    <a:pt x="3824" y="539"/>
                  </a:lnTo>
                  <a:lnTo>
                    <a:pt x="3527" y="669"/>
                  </a:lnTo>
                  <a:lnTo>
                    <a:pt x="3230" y="817"/>
                  </a:lnTo>
                  <a:lnTo>
                    <a:pt x="2952" y="984"/>
                  </a:lnTo>
                  <a:lnTo>
                    <a:pt x="2673" y="1152"/>
                  </a:lnTo>
                  <a:lnTo>
                    <a:pt x="2413" y="1337"/>
                  </a:lnTo>
                  <a:lnTo>
                    <a:pt x="2172" y="1541"/>
                  </a:lnTo>
                  <a:lnTo>
                    <a:pt x="1949" y="1764"/>
                  </a:lnTo>
                  <a:lnTo>
                    <a:pt x="1726" y="1987"/>
                  </a:lnTo>
                  <a:lnTo>
                    <a:pt x="1522" y="2228"/>
                  </a:lnTo>
                  <a:lnTo>
                    <a:pt x="1337" y="2488"/>
                  </a:lnTo>
                  <a:lnTo>
                    <a:pt x="1170" y="2767"/>
                  </a:lnTo>
                  <a:lnTo>
                    <a:pt x="1002" y="3045"/>
                  </a:lnTo>
                  <a:lnTo>
                    <a:pt x="854" y="3342"/>
                  </a:lnTo>
                  <a:lnTo>
                    <a:pt x="705" y="3658"/>
                  </a:lnTo>
                  <a:lnTo>
                    <a:pt x="575" y="3992"/>
                  </a:lnTo>
                  <a:lnTo>
                    <a:pt x="464" y="4326"/>
                  </a:lnTo>
                  <a:lnTo>
                    <a:pt x="371" y="4697"/>
                  </a:lnTo>
                  <a:lnTo>
                    <a:pt x="278" y="5069"/>
                  </a:lnTo>
                  <a:lnTo>
                    <a:pt x="204" y="5440"/>
                  </a:lnTo>
                  <a:lnTo>
                    <a:pt x="149" y="5848"/>
                  </a:lnTo>
                  <a:lnTo>
                    <a:pt x="93" y="6257"/>
                  </a:lnTo>
                  <a:lnTo>
                    <a:pt x="56" y="6684"/>
                  </a:lnTo>
                  <a:lnTo>
                    <a:pt x="37" y="7129"/>
                  </a:lnTo>
                  <a:lnTo>
                    <a:pt x="37" y="87028"/>
                  </a:lnTo>
                  <a:lnTo>
                    <a:pt x="37" y="87103"/>
                  </a:lnTo>
                  <a:lnTo>
                    <a:pt x="37" y="92468"/>
                  </a:lnTo>
                  <a:lnTo>
                    <a:pt x="37" y="156365"/>
                  </a:lnTo>
                  <a:lnTo>
                    <a:pt x="19" y="156940"/>
                  </a:lnTo>
                  <a:lnTo>
                    <a:pt x="0" y="157497"/>
                  </a:lnTo>
                  <a:lnTo>
                    <a:pt x="19" y="158017"/>
                  </a:lnTo>
                  <a:lnTo>
                    <a:pt x="56" y="158537"/>
                  </a:lnTo>
                  <a:lnTo>
                    <a:pt x="111" y="159038"/>
                  </a:lnTo>
                  <a:lnTo>
                    <a:pt x="167" y="159502"/>
                  </a:lnTo>
                  <a:lnTo>
                    <a:pt x="260" y="159966"/>
                  </a:lnTo>
                  <a:lnTo>
                    <a:pt x="371" y="160393"/>
                  </a:lnTo>
                  <a:lnTo>
                    <a:pt x="501" y="160820"/>
                  </a:lnTo>
                  <a:lnTo>
                    <a:pt x="650" y="161210"/>
                  </a:lnTo>
                  <a:lnTo>
                    <a:pt x="817" y="161581"/>
                  </a:lnTo>
                  <a:lnTo>
                    <a:pt x="1002" y="161953"/>
                  </a:lnTo>
                  <a:lnTo>
                    <a:pt x="1207" y="162287"/>
                  </a:lnTo>
                  <a:lnTo>
                    <a:pt x="1429" y="162602"/>
                  </a:lnTo>
                  <a:lnTo>
                    <a:pt x="1671" y="162899"/>
                  </a:lnTo>
                  <a:lnTo>
                    <a:pt x="1931" y="163196"/>
                  </a:lnTo>
                  <a:lnTo>
                    <a:pt x="2228" y="163456"/>
                  </a:lnTo>
                  <a:lnTo>
                    <a:pt x="2525" y="163698"/>
                  </a:lnTo>
                  <a:lnTo>
                    <a:pt x="2840" y="163920"/>
                  </a:lnTo>
                  <a:lnTo>
                    <a:pt x="3174" y="164125"/>
                  </a:lnTo>
                  <a:lnTo>
                    <a:pt x="3546" y="164310"/>
                  </a:lnTo>
                  <a:lnTo>
                    <a:pt x="3917" y="164477"/>
                  </a:lnTo>
                  <a:lnTo>
                    <a:pt x="4307" y="164626"/>
                  </a:lnTo>
                  <a:lnTo>
                    <a:pt x="4734" y="164756"/>
                  </a:lnTo>
                  <a:lnTo>
                    <a:pt x="5161" y="164867"/>
                  </a:lnTo>
                  <a:lnTo>
                    <a:pt x="5625" y="164960"/>
                  </a:lnTo>
                  <a:lnTo>
                    <a:pt x="6089" y="165016"/>
                  </a:lnTo>
                  <a:lnTo>
                    <a:pt x="6590" y="165071"/>
                  </a:lnTo>
                  <a:lnTo>
                    <a:pt x="7110" y="165108"/>
                  </a:lnTo>
                  <a:lnTo>
                    <a:pt x="7630" y="165127"/>
                  </a:lnTo>
                  <a:lnTo>
                    <a:pt x="8187" y="165108"/>
                  </a:lnTo>
                  <a:lnTo>
                    <a:pt x="8762" y="165090"/>
                  </a:lnTo>
                  <a:lnTo>
                    <a:pt x="88179" y="165090"/>
                  </a:lnTo>
                  <a:lnTo>
                    <a:pt x="88568" y="165053"/>
                  </a:lnTo>
                  <a:lnTo>
                    <a:pt x="88958" y="165016"/>
                  </a:lnTo>
                  <a:lnTo>
                    <a:pt x="89330" y="164960"/>
                  </a:lnTo>
                  <a:lnTo>
                    <a:pt x="89682" y="164886"/>
                  </a:lnTo>
                  <a:lnTo>
                    <a:pt x="90035" y="164811"/>
                  </a:lnTo>
                  <a:lnTo>
                    <a:pt x="90369" y="164719"/>
                  </a:lnTo>
                  <a:lnTo>
                    <a:pt x="90685" y="164607"/>
                  </a:lnTo>
                  <a:lnTo>
                    <a:pt x="91000" y="164496"/>
                  </a:lnTo>
                  <a:lnTo>
                    <a:pt x="91297" y="164366"/>
                  </a:lnTo>
                  <a:lnTo>
                    <a:pt x="91594" y="164236"/>
                  </a:lnTo>
                  <a:lnTo>
                    <a:pt x="91873" y="164069"/>
                  </a:lnTo>
                  <a:lnTo>
                    <a:pt x="92133" y="163920"/>
                  </a:lnTo>
                  <a:lnTo>
                    <a:pt x="92393" y="163735"/>
                  </a:lnTo>
                  <a:lnTo>
                    <a:pt x="92634" y="163549"/>
                  </a:lnTo>
                  <a:lnTo>
                    <a:pt x="92857" y="163345"/>
                  </a:lnTo>
                  <a:lnTo>
                    <a:pt x="93080" y="163141"/>
                  </a:lnTo>
                  <a:lnTo>
                    <a:pt x="93284" y="162918"/>
                  </a:lnTo>
                  <a:lnTo>
                    <a:pt x="93488" y="162695"/>
                  </a:lnTo>
                  <a:lnTo>
                    <a:pt x="93655" y="162435"/>
                  </a:lnTo>
                  <a:lnTo>
                    <a:pt x="93841" y="162194"/>
                  </a:lnTo>
                  <a:lnTo>
                    <a:pt x="93989" y="161915"/>
                  </a:lnTo>
                  <a:lnTo>
                    <a:pt x="94138" y="161637"/>
                  </a:lnTo>
                  <a:lnTo>
                    <a:pt x="94286" y="161340"/>
                  </a:lnTo>
                  <a:lnTo>
                    <a:pt x="94398" y="161043"/>
                  </a:lnTo>
                  <a:lnTo>
                    <a:pt x="94509" y="160727"/>
                  </a:lnTo>
                  <a:lnTo>
                    <a:pt x="94620" y="160393"/>
                  </a:lnTo>
                  <a:lnTo>
                    <a:pt x="94713" y="160059"/>
                  </a:lnTo>
                  <a:lnTo>
                    <a:pt x="94787" y="159706"/>
                  </a:lnTo>
                  <a:lnTo>
                    <a:pt x="94843" y="159335"/>
                  </a:lnTo>
                  <a:lnTo>
                    <a:pt x="94899" y="158964"/>
                  </a:lnTo>
                  <a:lnTo>
                    <a:pt x="94954" y="158574"/>
                  </a:lnTo>
                  <a:lnTo>
                    <a:pt x="94973" y="158166"/>
                  </a:lnTo>
                  <a:lnTo>
                    <a:pt x="94973" y="98093"/>
                  </a:lnTo>
                  <a:lnTo>
                    <a:pt x="94973" y="55117"/>
                  </a:lnTo>
                  <a:lnTo>
                    <a:pt x="94973" y="49659"/>
                  </a:lnTo>
                  <a:lnTo>
                    <a:pt x="94973" y="49455"/>
                  </a:lnTo>
                  <a:lnTo>
                    <a:pt x="94973" y="7129"/>
                  </a:lnTo>
                  <a:lnTo>
                    <a:pt x="94954" y="6702"/>
                  </a:lnTo>
                  <a:lnTo>
                    <a:pt x="94917" y="6275"/>
                  </a:lnTo>
                  <a:lnTo>
                    <a:pt x="94880" y="5885"/>
                  </a:lnTo>
                  <a:lnTo>
                    <a:pt x="94825" y="5495"/>
                  </a:lnTo>
                  <a:lnTo>
                    <a:pt x="94750" y="5124"/>
                  </a:lnTo>
                  <a:lnTo>
                    <a:pt x="94657" y="4753"/>
                  </a:lnTo>
                  <a:lnTo>
                    <a:pt x="94565" y="4400"/>
                  </a:lnTo>
                  <a:lnTo>
                    <a:pt x="94472" y="4066"/>
                  </a:lnTo>
                  <a:lnTo>
                    <a:pt x="94342" y="3750"/>
                  </a:lnTo>
                  <a:lnTo>
                    <a:pt x="94212" y="3435"/>
                  </a:lnTo>
                  <a:lnTo>
                    <a:pt x="94082" y="3138"/>
                  </a:lnTo>
                  <a:lnTo>
                    <a:pt x="93915" y="2859"/>
                  </a:lnTo>
                  <a:lnTo>
                    <a:pt x="93748" y="2600"/>
                  </a:lnTo>
                  <a:lnTo>
                    <a:pt x="93581" y="2340"/>
                  </a:lnTo>
                  <a:lnTo>
                    <a:pt x="93395" y="2098"/>
                  </a:lnTo>
                  <a:lnTo>
                    <a:pt x="93191" y="1876"/>
                  </a:lnTo>
                  <a:lnTo>
                    <a:pt x="92968" y="1653"/>
                  </a:lnTo>
                  <a:lnTo>
                    <a:pt x="92745" y="1449"/>
                  </a:lnTo>
                  <a:lnTo>
                    <a:pt x="92504" y="1263"/>
                  </a:lnTo>
                  <a:lnTo>
                    <a:pt x="92263" y="1077"/>
                  </a:lnTo>
                  <a:lnTo>
                    <a:pt x="92003" y="910"/>
                  </a:lnTo>
                  <a:lnTo>
                    <a:pt x="91724" y="762"/>
                  </a:lnTo>
                  <a:lnTo>
                    <a:pt x="91427" y="632"/>
                  </a:lnTo>
                  <a:lnTo>
                    <a:pt x="91130" y="502"/>
                  </a:lnTo>
                  <a:lnTo>
                    <a:pt x="90833" y="390"/>
                  </a:lnTo>
                  <a:lnTo>
                    <a:pt x="90499" y="298"/>
                  </a:lnTo>
                  <a:lnTo>
                    <a:pt x="90165" y="223"/>
                  </a:lnTo>
                  <a:lnTo>
                    <a:pt x="89831" y="149"/>
                  </a:lnTo>
                  <a:lnTo>
                    <a:pt x="89460" y="93"/>
                  </a:lnTo>
                  <a:lnTo>
                    <a:pt x="89107" y="38"/>
                  </a:lnTo>
                  <a:lnTo>
                    <a:pt x="88717" y="1"/>
                  </a:lnTo>
                  <a:close/>
                </a:path>
              </a:pathLst>
            </a:custGeom>
            <a:solidFill>
              <a:srgbClr val="2952B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1535032" y="982565"/>
              <a:ext cx="1780943" cy="2993890"/>
            </a:xfrm>
            <a:custGeom>
              <a:rect b="b" l="l" r="r" t="t"/>
              <a:pathLst>
                <a:path extrusionOk="0" h="147956" w="88013">
                  <a:moveTo>
                    <a:pt x="6646" y="1"/>
                  </a:moveTo>
                  <a:lnTo>
                    <a:pt x="6256" y="20"/>
                  </a:lnTo>
                  <a:lnTo>
                    <a:pt x="5867" y="38"/>
                  </a:lnTo>
                  <a:lnTo>
                    <a:pt x="5495" y="57"/>
                  </a:lnTo>
                  <a:lnTo>
                    <a:pt x="5143" y="94"/>
                  </a:lnTo>
                  <a:lnTo>
                    <a:pt x="4809" y="149"/>
                  </a:lnTo>
                  <a:lnTo>
                    <a:pt x="4474" y="224"/>
                  </a:lnTo>
                  <a:lnTo>
                    <a:pt x="4159" y="298"/>
                  </a:lnTo>
                  <a:lnTo>
                    <a:pt x="3843" y="391"/>
                  </a:lnTo>
                  <a:lnTo>
                    <a:pt x="3546" y="502"/>
                  </a:lnTo>
                  <a:lnTo>
                    <a:pt x="3268" y="632"/>
                  </a:lnTo>
                  <a:lnTo>
                    <a:pt x="2989" y="762"/>
                  </a:lnTo>
                  <a:lnTo>
                    <a:pt x="2729" y="892"/>
                  </a:lnTo>
                  <a:lnTo>
                    <a:pt x="2488" y="1059"/>
                  </a:lnTo>
                  <a:lnTo>
                    <a:pt x="2247" y="1226"/>
                  </a:lnTo>
                  <a:lnTo>
                    <a:pt x="2024" y="1412"/>
                  </a:lnTo>
                  <a:lnTo>
                    <a:pt x="1801" y="1616"/>
                  </a:lnTo>
                  <a:lnTo>
                    <a:pt x="1616" y="1820"/>
                  </a:lnTo>
                  <a:lnTo>
                    <a:pt x="1411" y="2043"/>
                  </a:lnTo>
                  <a:lnTo>
                    <a:pt x="1244" y="2266"/>
                  </a:lnTo>
                  <a:lnTo>
                    <a:pt x="1077" y="2526"/>
                  </a:lnTo>
                  <a:lnTo>
                    <a:pt x="929" y="2786"/>
                  </a:lnTo>
                  <a:lnTo>
                    <a:pt x="780" y="3045"/>
                  </a:lnTo>
                  <a:lnTo>
                    <a:pt x="650" y="3342"/>
                  </a:lnTo>
                  <a:lnTo>
                    <a:pt x="539" y="3639"/>
                  </a:lnTo>
                  <a:lnTo>
                    <a:pt x="427" y="3937"/>
                  </a:lnTo>
                  <a:lnTo>
                    <a:pt x="335" y="4271"/>
                  </a:lnTo>
                  <a:lnTo>
                    <a:pt x="260" y="4605"/>
                  </a:lnTo>
                  <a:lnTo>
                    <a:pt x="186" y="4958"/>
                  </a:lnTo>
                  <a:lnTo>
                    <a:pt x="130" y="5310"/>
                  </a:lnTo>
                  <a:lnTo>
                    <a:pt x="75" y="5700"/>
                  </a:lnTo>
                  <a:lnTo>
                    <a:pt x="38" y="6071"/>
                  </a:lnTo>
                  <a:lnTo>
                    <a:pt x="19" y="6480"/>
                  </a:lnTo>
                  <a:lnTo>
                    <a:pt x="19" y="81645"/>
                  </a:lnTo>
                  <a:lnTo>
                    <a:pt x="19" y="81720"/>
                  </a:lnTo>
                  <a:lnTo>
                    <a:pt x="19" y="87084"/>
                  </a:lnTo>
                  <a:lnTo>
                    <a:pt x="19" y="140029"/>
                  </a:lnTo>
                  <a:lnTo>
                    <a:pt x="0" y="140549"/>
                  </a:lnTo>
                  <a:lnTo>
                    <a:pt x="0" y="141050"/>
                  </a:lnTo>
                  <a:lnTo>
                    <a:pt x="19" y="141514"/>
                  </a:lnTo>
                  <a:lnTo>
                    <a:pt x="38" y="141978"/>
                  </a:lnTo>
                  <a:lnTo>
                    <a:pt x="93" y="142424"/>
                  </a:lnTo>
                  <a:lnTo>
                    <a:pt x="168" y="142851"/>
                  </a:lnTo>
                  <a:lnTo>
                    <a:pt x="242" y="143278"/>
                  </a:lnTo>
                  <a:lnTo>
                    <a:pt x="353" y="143667"/>
                  </a:lnTo>
                  <a:lnTo>
                    <a:pt x="465" y="144039"/>
                  </a:lnTo>
                  <a:lnTo>
                    <a:pt x="613" y="144410"/>
                  </a:lnTo>
                  <a:lnTo>
                    <a:pt x="762" y="144744"/>
                  </a:lnTo>
                  <a:lnTo>
                    <a:pt x="929" y="145060"/>
                  </a:lnTo>
                  <a:lnTo>
                    <a:pt x="1133" y="145375"/>
                  </a:lnTo>
                  <a:lnTo>
                    <a:pt x="1337" y="145672"/>
                  </a:lnTo>
                  <a:lnTo>
                    <a:pt x="1560" y="145932"/>
                  </a:lnTo>
                  <a:lnTo>
                    <a:pt x="1801" y="146192"/>
                  </a:lnTo>
                  <a:lnTo>
                    <a:pt x="2061" y="146433"/>
                  </a:lnTo>
                  <a:lnTo>
                    <a:pt x="2340" y="146656"/>
                  </a:lnTo>
                  <a:lnTo>
                    <a:pt x="2637" y="146860"/>
                  </a:lnTo>
                  <a:lnTo>
                    <a:pt x="2952" y="147046"/>
                  </a:lnTo>
                  <a:lnTo>
                    <a:pt x="3286" y="147213"/>
                  </a:lnTo>
                  <a:lnTo>
                    <a:pt x="3639" y="147362"/>
                  </a:lnTo>
                  <a:lnTo>
                    <a:pt x="4010" y="147492"/>
                  </a:lnTo>
                  <a:lnTo>
                    <a:pt x="4400" y="147622"/>
                  </a:lnTo>
                  <a:lnTo>
                    <a:pt x="4790" y="147714"/>
                  </a:lnTo>
                  <a:lnTo>
                    <a:pt x="5217" y="147807"/>
                  </a:lnTo>
                  <a:lnTo>
                    <a:pt x="5662" y="147863"/>
                  </a:lnTo>
                  <a:lnTo>
                    <a:pt x="6108" y="147919"/>
                  </a:lnTo>
                  <a:lnTo>
                    <a:pt x="6591" y="147937"/>
                  </a:lnTo>
                  <a:lnTo>
                    <a:pt x="7073" y="147956"/>
                  </a:lnTo>
                  <a:lnTo>
                    <a:pt x="7593" y="147956"/>
                  </a:lnTo>
                  <a:lnTo>
                    <a:pt x="8113" y="147937"/>
                  </a:lnTo>
                  <a:lnTo>
                    <a:pt x="81682" y="147937"/>
                  </a:lnTo>
                  <a:lnTo>
                    <a:pt x="82053" y="147900"/>
                  </a:lnTo>
                  <a:lnTo>
                    <a:pt x="82406" y="147863"/>
                  </a:lnTo>
                  <a:lnTo>
                    <a:pt x="82758" y="147807"/>
                  </a:lnTo>
                  <a:lnTo>
                    <a:pt x="83074" y="147752"/>
                  </a:lnTo>
                  <a:lnTo>
                    <a:pt x="83408" y="147677"/>
                  </a:lnTo>
                  <a:lnTo>
                    <a:pt x="83724" y="147603"/>
                  </a:lnTo>
                  <a:lnTo>
                    <a:pt x="84021" y="147510"/>
                  </a:lnTo>
                  <a:lnTo>
                    <a:pt x="84299" y="147399"/>
                  </a:lnTo>
                  <a:lnTo>
                    <a:pt x="84578" y="147287"/>
                  </a:lnTo>
                  <a:lnTo>
                    <a:pt x="84856" y="147157"/>
                  </a:lnTo>
                  <a:lnTo>
                    <a:pt x="85116" y="147028"/>
                  </a:lnTo>
                  <a:lnTo>
                    <a:pt x="85357" y="146879"/>
                  </a:lnTo>
                  <a:lnTo>
                    <a:pt x="85580" y="146731"/>
                  </a:lnTo>
                  <a:lnTo>
                    <a:pt x="85821" y="146563"/>
                  </a:lnTo>
                  <a:lnTo>
                    <a:pt x="86026" y="146378"/>
                  </a:lnTo>
                  <a:lnTo>
                    <a:pt x="86230" y="146192"/>
                  </a:lnTo>
                  <a:lnTo>
                    <a:pt x="86416" y="145988"/>
                  </a:lnTo>
                  <a:lnTo>
                    <a:pt x="86601" y="145765"/>
                  </a:lnTo>
                  <a:lnTo>
                    <a:pt x="86768" y="145542"/>
                  </a:lnTo>
                  <a:lnTo>
                    <a:pt x="86935" y="145320"/>
                  </a:lnTo>
                  <a:lnTo>
                    <a:pt x="87084" y="145078"/>
                  </a:lnTo>
                  <a:lnTo>
                    <a:pt x="87214" y="144818"/>
                  </a:lnTo>
                  <a:lnTo>
                    <a:pt x="87344" y="144559"/>
                  </a:lnTo>
                  <a:lnTo>
                    <a:pt x="87474" y="144280"/>
                  </a:lnTo>
                  <a:lnTo>
                    <a:pt x="87566" y="143983"/>
                  </a:lnTo>
                  <a:lnTo>
                    <a:pt x="87659" y="143686"/>
                  </a:lnTo>
                  <a:lnTo>
                    <a:pt x="87752" y="143389"/>
                  </a:lnTo>
                  <a:lnTo>
                    <a:pt x="87826" y="143073"/>
                  </a:lnTo>
                  <a:lnTo>
                    <a:pt x="87882" y="142739"/>
                  </a:lnTo>
                  <a:lnTo>
                    <a:pt x="87938" y="142405"/>
                  </a:lnTo>
                  <a:lnTo>
                    <a:pt x="87975" y="142052"/>
                  </a:lnTo>
                  <a:lnTo>
                    <a:pt x="88012" y="141681"/>
                  </a:lnTo>
                  <a:lnTo>
                    <a:pt x="88012" y="95197"/>
                  </a:lnTo>
                  <a:lnTo>
                    <a:pt x="88012" y="52444"/>
                  </a:lnTo>
                  <a:lnTo>
                    <a:pt x="88012" y="47005"/>
                  </a:lnTo>
                  <a:lnTo>
                    <a:pt x="88012" y="46819"/>
                  </a:lnTo>
                  <a:lnTo>
                    <a:pt x="88012" y="6480"/>
                  </a:lnTo>
                  <a:lnTo>
                    <a:pt x="87993" y="6090"/>
                  </a:lnTo>
                  <a:lnTo>
                    <a:pt x="87956" y="5719"/>
                  </a:lnTo>
                  <a:lnTo>
                    <a:pt x="87919" y="5347"/>
                  </a:lnTo>
                  <a:lnTo>
                    <a:pt x="87864" y="4995"/>
                  </a:lnTo>
                  <a:lnTo>
                    <a:pt x="87789" y="4660"/>
                  </a:lnTo>
                  <a:lnTo>
                    <a:pt x="87715" y="4345"/>
                  </a:lnTo>
                  <a:lnTo>
                    <a:pt x="87622" y="4029"/>
                  </a:lnTo>
                  <a:lnTo>
                    <a:pt x="87529" y="3714"/>
                  </a:lnTo>
                  <a:lnTo>
                    <a:pt x="87418" y="3417"/>
                  </a:lnTo>
                  <a:lnTo>
                    <a:pt x="87307" y="3138"/>
                  </a:lnTo>
                  <a:lnTo>
                    <a:pt x="87177" y="2878"/>
                  </a:lnTo>
                  <a:lnTo>
                    <a:pt x="87028" y="2618"/>
                  </a:lnTo>
                  <a:lnTo>
                    <a:pt x="86861" y="2377"/>
                  </a:lnTo>
                  <a:lnTo>
                    <a:pt x="86713" y="2154"/>
                  </a:lnTo>
                  <a:lnTo>
                    <a:pt x="86527" y="1932"/>
                  </a:lnTo>
                  <a:lnTo>
                    <a:pt x="86341" y="1709"/>
                  </a:lnTo>
                  <a:lnTo>
                    <a:pt x="86137" y="1523"/>
                  </a:lnTo>
                  <a:lnTo>
                    <a:pt x="85933" y="1338"/>
                  </a:lnTo>
                  <a:lnTo>
                    <a:pt x="85710" y="1170"/>
                  </a:lnTo>
                  <a:lnTo>
                    <a:pt x="85487" y="1003"/>
                  </a:lnTo>
                  <a:lnTo>
                    <a:pt x="85246" y="855"/>
                  </a:lnTo>
                  <a:lnTo>
                    <a:pt x="84986" y="725"/>
                  </a:lnTo>
                  <a:lnTo>
                    <a:pt x="84726" y="595"/>
                  </a:lnTo>
                  <a:lnTo>
                    <a:pt x="84448" y="484"/>
                  </a:lnTo>
                  <a:lnTo>
                    <a:pt x="84151" y="372"/>
                  </a:lnTo>
                  <a:lnTo>
                    <a:pt x="83854" y="298"/>
                  </a:lnTo>
                  <a:lnTo>
                    <a:pt x="83557" y="224"/>
                  </a:lnTo>
                  <a:lnTo>
                    <a:pt x="83223" y="149"/>
                  </a:lnTo>
                  <a:lnTo>
                    <a:pt x="82888" y="94"/>
                  </a:lnTo>
                  <a:lnTo>
                    <a:pt x="82554" y="57"/>
                  </a:lnTo>
                  <a:lnTo>
                    <a:pt x="82202" y="20"/>
                  </a:lnTo>
                  <a:lnTo>
                    <a:pt x="81830" y="1"/>
                  </a:lnTo>
                  <a:close/>
                </a:path>
              </a:pathLst>
            </a:custGeom>
            <a:solidFill>
              <a:srgbClr val="BAD2F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1539835" y="2854351"/>
              <a:ext cx="268553" cy="327524"/>
            </a:xfrm>
            <a:custGeom>
              <a:rect b="b" l="l" r="r" t="t"/>
              <a:pathLst>
                <a:path extrusionOk="0" h="22964" w="18869">
                  <a:moveTo>
                    <a:pt x="12361" y="0"/>
                  </a:moveTo>
                  <a:lnTo>
                    <a:pt x="0" y="9631"/>
                  </a:lnTo>
                  <a:lnTo>
                    <a:pt x="0" y="22964"/>
                  </a:lnTo>
                  <a:lnTo>
                    <a:pt x="18868" y="6844"/>
                  </a:lnTo>
                  <a:lnTo>
                    <a:pt x="12361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1539835" y="2845551"/>
              <a:ext cx="1105566" cy="930814"/>
            </a:xfrm>
            <a:custGeom>
              <a:rect b="b" l="l" r="r" t="t"/>
              <a:pathLst>
                <a:path extrusionOk="0" h="65263" w="77679">
                  <a:moveTo>
                    <a:pt x="60513" y="0"/>
                  </a:moveTo>
                  <a:lnTo>
                    <a:pt x="33473" y="26666"/>
                  </a:lnTo>
                  <a:lnTo>
                    <a:pt x="33361" y="26760"/>
                  </a:lnTo>
                  <a:lnTo>
                    <a:pt x="33248" y="26834"/>
                  </a:lnTo>
                  <a:lnTo>
                    <a:pt x="4731" y="41177"/>
                  </a:lnTo>
                  <a:lnTo>
                    <a:pt x="0" y="45889"/>
                  </a:lnTo>
                  <a:lnTo>
                    <a:pt x="0" y="65262"/>
                  </a:lnTo>
                  <a:lnTo>
                    <a:pt x="24777" y="43795"/>
                  </a:lnTo>
                  <a:lnTo>
                    <a:pt x="24815" y="43776"/>
                  </a:lnTo>
                  <a:lnTo>
                    <a:pt x="31902" y="38316"/>
                  </a:lnTo>
                  <a:lnTo>
                    <a:pt x="32033" y="38223"/>
                  </a:lnTo>
                  <a:lnTo>
                    <a:pt x="32164" y="38166"/>
                  </a:lnTo>
                  <a:lnTo>
                    <a:pt x="32313" y="38129"/>
                  </a:lnTo>
                  <a:lnTo>
                    <a:pt x="32463" y="38110"/>
                  </a:lnTo>
                  <a:lnTo>
                    <a:pt x="32613" y="38129"/>
                  </a:lnTo>
                  <a:lnTo>
                    <a:pt x="32762" y="38166"/>
                  </a:lnTo>
                  <a:lnTo>
                    <a:pt x="32912" y="38223"/>
                  </a:lnTo>
                  <a:lnTo>
                    <a:pt x="33043" y="38297"/>
                  </a:lnTo>
                  <a:lnTo>
                    <a:pt x="48002" y="49629"/>
                  </a:lnTo>
                  <a:lnTo>
                    <a:pt x="77679" y="19728"/>
                  </a:lnTo>
                  <a:lnTo>
                    <a:pt x="73995" y="10809"/>
                  </a:lnTo>
                  <a:lnTo>
                    <a:pt x="60625" y="94"/>
                  </a:lnTo>
                  <a:lnTo>
                    <a:pt x="60513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1539835" y="3260005"/>
              <a:ext cx="79318" cy="202442"/>
            </a:xfrm>
            <a:custGeom>
              <a:rect b="b" l="l" r="r" t="t"/>
              <a:pathLst>
                <a:path extrusionOk="0" h="14194" w="5573">
                  <a:moveTo>
                    <a:pt x="0" y="1"/>
                  </a:moveTo>
                  <a:lnTo>
                    <a:pt x="0" y="14194"/>
                  </a:lnTo>
                  <a:lnTo>
                    <a:pt x="3516" y="10697"/>
                  </a:lnTo>
                  <a:lnTo>
                    <a:pt x="3628" y="10603"/>
                  </a:lnTo>
                  <a:lnTo>
                    <a:pt x="3759" y="10510"/>
                  </a:lnTo>
                  <a:lnTo>
                    <a:pt x="5573" y="96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2784581" y="2004620"/>
              <a:ext cx="531242" cy="1007104"/>
            </a:xfrm>
            <a:custGeom>
              <a:rect b="b" l="l" r="r" t="t"/>
              <a:pathLst>
                <a:path extrusionOk="0" h="70612" w="37326">
                  <a:moveTo>
                    <a:pt x="17953" y="1"/>
                  </a:moveTo>
                  <a:lnTo>
                    <a:pt x="1" y="30968"/>
                  </a:lnTo>
                  <a:lnTo>
                    <a:pt x="4470" y="36895"/>
                  </a:lnTo>
                  <a:lnTo>
                    <a:pt x="24572" y="60345"/>
                  </a:lnTo>
                  <a:lnTo>
                    <a:pt x="37325" y="70611"/>
                  </a:lnTo>
                  <a:lnTo>
                    <a:pt x="37325" y="13221"/>
                  </a:lnTo>
                  <a:lnTo>
                    <a:pt x="25713" y="9070"/>
                  </a:lnTo>
                  <a:lnTo>
                    <a:pt x="25601" y="9014"/>
                  </a:lnTo>
                  <a:lnTo>
                    <a:pt x="25507" y="8958"/>
                  </a:lnTo>
                  <a:lnTo>
                    <a:pt x="25395" y="8883"/>
                  </a:lnTo>
                  <a:lnTo>
                    <a:pt x="25320" y="8790"/>
                  </a:lnTo>
                  <a:lnTo>
                    <a:pt x="24348" y="7630"/>
                  </a:lnTo>
                  <a:lnTo>
                    <a:pt x="17485" y="19542"/>
                  </a:lnTo>
                  <a:lnTo>
                    <a:pt x="17410" y="19654"/>
                  </a:lnTo>
                  <a:lnTo>
                    <a:pt x="17317" y="19748"/>
                  </a:lnTo>
                  <a:lnTo>
                    <a:pt x="17223" y="19822"/>
                  </a:lnTo>
                  <a:lnTo>
                    <a:pt x="17130" y="19897"/>
                  </a:lnTo>
                  <a:lnTo>
                    <a:pt x="17018" y="19953"/>
                  </a:lnTo>
                  <a:lnTo>
                    <a:pt x="16905" y="19991"/>
                  </a:lnTo>
                  <a:lnTo>
                    <a:pt x="16793" y="20009"/>
                  </a:lnTo>
                  <a:lnTo>
                    <a:pt x="16662" y="20028"/>
                  </a:lnTo>
                  <a:lnTo>
                    <a:pt x="16550" y="20009"/>
                  </a:lnTo>
                  <a:lnTo>
                    <a:pt x="16419" y="19991"/>
                  </a:lnTo>
                  <a:lnTo>
                    <a:pt x="16307" y="19953"/>
                  </a:lnTo>
                  <a:lnTo>
                    <a:pt x="16195" y="19897"/>
                  </a:lnTo>
                  <a:lnTo>
                    <a:pt x="16045" y="19785"/>
                  </a:lnTo>
                  <a:lnTo>
                    <a:pt x="15914" y="19654"/>
                  </a:lnTo>
                  <a:lnTo>
                    <a:pt x="15821" y="19486"/>
                  </a:lnTo>
                  <a:lnTo>
                    <a:pt x="15765" y="19318"/>
                  </a:lnTo>
                  <a:lnTo>
                    <a:pt x="15727" y="19149"/>
                  </a:lnTo>
                  <a:lnTo>
                    <a:pt x="15746" y="18962"/>
                  </a:lnTo>
                  <a:lnTo>
                    <a:pt x="15783" y="18794"/>
                  </a:lnTo>
                  <a:lnTo>
                    <a:pt x="15858" y="18607"/>
                  </a:lnTo>
                  <a:lnTo>
                    <a:pt x="23076" y="6097"/>
                  </a:lnTo>
                  <a:lnTo>
                    <a:pt x="17953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3054458" y="1672033"/>
              <a:ext cx="261366" cy="492898"/>
            </a:xfrm>
            <a:custGeom>
              <a:rect b="b" l="l" r="r" t="t"/>
              <a:pathLst>
                <a:path extrusionOk="0" h="34559" w="18364">
                  <a:moveTo>
                    <a:pt x="18363" y="1"/>
                  </a:moveTo>
                  <a:lnTo>
                    <a:pt x="3254" y="15971"/>
                  </a:lnTo>
                  <a:lnTo>
                    <a:pt x="0" y="21599"/>
                  </a:lnTo>
                  <a:lnTo>
                    <a:pt x="7630" y="30706"/>
                  </a:lnTo>
                  <a:lnTo>
                    <a:pt x="18363" y="34558"/>
                  </a:lnTo>
                  <a:lnTo>
                    <a:pt x="18363" y="1"/>
                  </a:lnTo>
                  <a:close/>
                </a:path>
              </a:pathLst>
            </a:custGeom>
            <a:solidFill>
              <a:srgbClr val="BAD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1539835" y="2708460"/>
              <a:ext cx="161567" cy="249380"/>
            </a:xfrm>
            <a:custGeom>
              <a:rect b="b" l="l" r="r" t="t"/>
              <a:pathLst>
                <a:path extrusionOk="0" h="17485" w="11352">
                  <a:moveTo>
                    <a:pt x="4694" y="0"/>
                  </a:moveTo>
                  <a:lnTo>
                    <a:pt x="0" y="1852"/>
                  </a:lnTo>
                  <a:lnTo>
                    <a:pt x="0" y="17485"/>
                  </a:lnTo>
                  <a:lnTo>
                    <a:pt x="11351" y="8658"/>
                  </a:lnTo>
                  <a:lnTo>
                    <a:pt x="11258" y="8565"/>
                  </a:lnTo>
                  <a:lnTo>
                    <a:pt x="11164" y="8471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1539835" y="2563111"/>
              <a:ext cx="109391" cy="143224"/>
            </a:xfrm>
            <a:custGeom>
              <a:rect b="b" l="l" r="r" t="t"/>
              <a:pathLst>
                <a:path extrusionOk="0" h="10042" w="7686">
                  <a:moveTo>
                    <a:pt x="0" y="0"/>
                  </a:moveTo>
                  <a:lnTo>
                    <a:pt x="0" y="10042"/>
                  </a:lnTo>
                  <a:lnTo>
                    <a:pt x="7013" y="7274"/>
                  </a:lnTo>
                  <a:lnTo>
                    <a:pt x="7686" y="6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2803753" y="1222108"/>
              <a:ext cx="101407" cy="91223"/>
            </a:xfrm>
            <a:custGeom>
              <a:rect b="b" l="l" r="r" t="t"/>
              <a:pathLst>
                <a:path extrusionOk="0" h="6396" w="7125">
                  <a:moveTo>
                    <a:pt x="2431" y="0"/>
                  </a:moveTo>
                  <a:lnTo>
                    <a:pt x="0" y="2600"/>
                  </a:lnTo>
                  <a:lnTo>
                    <a:pt x="4563" y="6396"/>
                  </a:lnTo>
                  <a:lnTo>
                    <a:pt x="7125" y="4376"/>
                  </a:lnTo>
                  <a:lnTo>
                    <a:pt x="2431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2760628" y="1278644"/>
              <a:ext cx="86776" cy="76832"/>
            </a:xfrm>
            <a:custGeom>
              <a:rect b="b" l="l" r="r" t="t"/>
              <a:pathLst>
                <a:path extrusionOk="0" h="5387" w="6097">
                  <a:moveTo>
                    <a:pt x="1759" y="1"/>
                  </a:moveTo>
                  <a:lnTo>
                    <a:pt x="1" y="1852"/>
                  </a:lnTo>
                  <a:lnTo>
                    <a:pt x="3872" y="5386"/>
                  </a:lnTo>
                  <a:lnTo>
                    <a:pt x="6097" y="3610"/>
                  </a:lnTo>
                  <a:lnTo>
                    <a:pt x="1759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3099703" y="1132496"/>
              <a:ext cx="216121" cy="311251"/>
            </a:xfrm>
            <a:custGeom>
              <a:rect b="b" l="l" r="r" t="t"/>
              <a:pathLst>
                <a:path extrusionOk="0" h="21823" w="15185">
                  <a:moveTo>
                    <a:pt x="13670" y="0"/>
                  </a:moveTo>
                  <a:lnTo>
                    <a:pt x="0" y="12641"/>
                  </a:lnTo>
                  <a:lnTo>
                    <a:pt x="5386" y="16886"/>
                  </a:lnTo>
                  <a:lnTo>
                    <a:pt x="9874" y="19149"/>
                  </a:lnTo>
                  <a:lnTo>
                    <a:pt x="15184" y="21823"/>
                  </a:lnTo>
                  <a:lnTo>
                    <a:pt x="15184" y="1197"/>
                  </a:lnTo>
                  <a:lnTo>
                    <a:pt x="14324" y="599"/>
                  </a:lnTo>
                  <a:lnTo>
                    <a:pt x="14212" y="505"/>
                  </a:lnTo>
                  <a:lnTo>
                    <a:pt x="13670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1539835" y="3419232"/>
              <a:ext cx="1091462" cy="557421"/>
            </a:xfrm>
            <a:custGeom>
              <a:rect b="b" l="l" r="r" t="t"/>
              <a:pathLst>
                <a:path extrusionOk="0" h="39083" w="76688">
                  <a:moveTo>
                    <a:pt x="32482" y="0"/>
                  </a:moveTo>
                  <a:lnTo>
                    <a:pt x="25993" y="5012"/>
                  </a:lnTo>
                  <a:lnTo>
                    <a:pt x="0" y="27527"/>
                  </a:lnTo>
                  <a:lnTo>
                    <a:pt x="0" y="28555"/>
                  </a:lnTo>
                  <a:lnTo>
                    <a:pt x="19" y="29097"/>
                  </a:lnTo>
                  <a:lnTo>
                    <a:pt x="56" y="29640"/>
                  </a:lnTo>
                  <a:lnTo>
                    <a:pt x="131" y="30163"/>
                  </a:lnTo>
                  <a:lnTo>
                    <a:pt x="206" y="30687"/>
                  </a:lnTo>
                  <a:lnTo>
                    <a:pt x="337" y="31192"/>
                  </a:lnTo>
                  <a:lnTo>
                    <a:pt x="468" y="31697"/>
                  </a:lnTo>
                  <a:lnTo>
                    <a:pt x="636" y="32183"/>
                  </a:lnTo>
                  <a:lnTo>
                    <a:pt x="823" y="32650"/>
                  </a:lnTo>
                  <a:lnTo>
                    <a:pt x="1047" y="33118"/>
                  </a:lnTo>
                  <a:lnTo>
                    <a:pt x="1272" y="33585"/>
                  </a:lnTo>
                  <a:lnTo>
                    <a:pt x="1534" y="34015"/>
                  </a:lnTo>
                  <a:lnTo>
                    <a:pt x="1795" y="34445"/>
                  </a:lnTo>
                  <a:lnTo>
                    <a:pt x="2095" y="34857"/>
                  </a:lnTo>
                  <a:lnTo>
                    <a:pt x="2413" y="35250"/>
                  </a:lnTo>
                  <a:lnTo>
                    <a:pt x="2730" y="35642"/>
                  </a:lnTo>
                  <a:lnTo>
                    <a:pt x="3086" y="35998"/>
                  </a:lnTo>
                  <a:lnTo>
                    <a:pt x="3460" y="36353"/>
                  </a:lnTo>
                  <a:lnTo>
                    <a:pt x="3834" y="36689"/>
                  </a:lnTo>
                  <a:lnTo>
                    <a:pt x="4226" y="36989"/>
                  </a:lnTo>
                  <a:lnTo>
                    <a:pt x="4638" y="37288"/>
                  </a:lnTo>
                  <a:lnTo>
                    <a:pt x="5068" y="37568"/>
                  </a:lnTo>
                  <a:lnTo>
                    <a:pt x="5517" y="37811"/>
                  </a:lnTo>
                  <a:lnTo>
                    <a:pt x="5966" y="38055"/>
                  </a:lnTo>
                  <a:lnTo>
                    <a:pt x="6433" y="38260"/>
                  </a:lnTo>
                  <a:lnTo>
                    <a:pt x="6919" y="38447"/>
                  </a:lnTo>
                  <a:lnTo>
                    <a:pt x="7405" y="38616"/>
                  </a:lnTo>
                  <a:lnTo>
                    <a:pt x="7892" y="38765"/>
                  </a:lnTo>
                  <a:lnTo>
                    <a:pt x="8415" y="38877"/>
                  </a:lnTo>
                  <a:lnTo>
                    <a:pt x="8920" y="38971"/>
                  </a:lnTo>
                  <a:lnTo>
                    <a:pt x="9462" y="39027"/>
                  </a:lnTo>
                  <a:lnTo>
                    <a:pt x="9986" y="39083"/>
                  </a:lnTo>
                  <a:lnTo>
                    <a:pt x="76688" y="39083"/>
                  </a:lnTo>
                  <a:lnTo>
                    <a:pt x="47479" y="11351"/>
                  </a:lnTo>
                  <a:lnTo>
                    <a:pt x="32482" y="0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0"/>
            <p:cNvSpPr/>
            <p:nvPr/>
          </p:nvSpPr>
          <p:spPr>
            <a:xfrm>
              <a:off x="2953052" y="1605897"/>
              <a:ext cx="185250" cy="155504"/>
            </a:xfrm>
            <a:custGeom>
              <a:rect b="b" l="l" r="r" t="t"/>
              <a:pathLst>
                <a:path extrusionOk="0" h="10903" w="13016">
                  <a:moveTo>
                    <a:pt x="6116" y="0"/>
                  </a:moveTo>
                  <a:lnTo>
                    <a:pt x="1" y="5386"/>
                  </a:lnTo>
                  <a:lnTo>
                    <a:pt x="8416" y="10902"/>
                  </a:lnTo>
                  <a:lnTo>
                    <a:pt x="13016" y="3553"/>
                  </a:lnTo>
                  <a:lnTo>
                    <a:pt x="6116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0"/>
            <p:cNvSpPr/>
            <p:nvPr/>
          </p:nvSpPr>
          <p:spPr>
            <a:xfrm>
              <a:off x="3176089" y="1535212"/>
              <a:ext cx="139735" cy="154705"/>
            </a:xfrm>
            <a:custGeom>
              <a:rect b="b" l="l" r="r" t="t"/>
              <a:pathLst>
                <a:path extrusionOk="0" h="10847" w="9818">
                  <a:moveTo>
                    <a:pt x="4862" y="1"/>
                  </a:moveTo>
                  <a:lnTo>
                    <a:pt x="0" y="7780"/>
                  </a:lnTo>
                  <a:lnTo>
                    <a:pt x="5965" y="10847"/>
                  </a:lnTo>
                  <a:lnTo>
                    <a:pt x="8490" y="8266"/>
                  </a:lnTo>
                  <a:lnTo>
                    <a:pt x="9817" y="4433"/>
                  </a:lnTo>
                  <a:lnTo>
                    <a:pt x="9817" y="2656"/>
                  </a:lnTo>
                  <a:lnTo>
                    <a:pt x="4862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2243248" y="2566833"/>
              <a:ext cx="1072575" cy="1409820"/>
            </a:xfrm>
            <a:custGeom>
              <a:rect b="b" l="l" r="r" t="t"/>
              <a:pathLst>
                <a:path extrusionOk="0" h="98848" w="75361">
                  <a:moveTo>
                    <a:pt x="42206" y="1"/>
                  </a:moveTo>
                  <a:lnTo>
                    <a:pt x="37550" y="16457"/>
                  </a:lnTo>
                  <a:lnTo>
                    <a:pt x="42542" y="26611"/>
                  </a:lnTo>
                  <a:lnTo>
                    <a:pt x="42599" y="26760"/>
                  </a:lnTo>
                  <a:lnTo>
                    <a:pt x="42636" y="26891"/>
                  </a:lnTo>
                  <a:lnTo>
                    <a:pt x="42655" y="27041"/>
                  </a:lnTo>
                  <a:lnTo>
                    <a:pt x="42636" y="27172"/>
                  </a:lnTo>
                  <a:lnTo>
                    <a:pt x="42599" y="27321"/>
                  </a:lnTo>
                  <a:lnTo>
                    <a:pt x="42542" y="27452"/>
                  </a:lnTo>
                  <a:lnTo>
                    <a:pt x="42468" y="27583"/>
                  </a:lnTo>
                  <a:lnTo>
                    <a:pt x="42374" y="27695"/>
                  </a:lnTo>
                  <a:lnTo>
                    <a:pt x="30014" y="40149"/>
                  </a:lnTo>
                  <a:lnTo>
                    <a:pt x="1" y="70387"/>
                  </a:lnTo>
                  <a:lnTo>
                    <a:pt x="29995" y="98848"/>
                  </a:lnTo>
                  <a:lnTo>
                    <a:pt x="65375" y="98848"/>
                  </a:lnTo>
                  <a:lnTo>
                    <a:pt x="65917" y="98792"/>
                  </a:lnTo>
                  <a:lnTo>
                    <a:pt x="66441" y="98736"/>
                  </a:lnTo>
                  <a:lnTo>
                    <a:pt x="66946" y="98642"/>
                  </a:lnTo>
                  <a:lnTo>
                    <a:pt x="67469" y="98530"/>
                  </a:lnTo>
                  <a:lnTo>
                    <a:pt x="67955" y="98381"/>
                  </a:lnTo>
                  <a:lnTo>
                    <a:pt x="68460" y="98212"/>
                  </a:lnTo>
                  <a:lnTo>
                    <a:pt x="68928" y="98025"/>
                  </a:lnTo>
                  <a:lnTo>
                    <a:pt x="69395" y="97820"/>
                  </a:lnTo>
                  <a:lnTo>
                    <a:pt x="69844" y="97576"/>
                  </a:lnTo>
                  <a:lnTo>
                    <a:pt x="70293" y="97333"/>
                  </a:lnTo>
                  <a:lnTo>
                    <a:pt x="70723" y="97053"/>
                  </a:lnTo>
                  <a:lnTo>
                    <a:pt x="71134" y="96754"/>
                  </a:lnTo>
                  <a:lnTo>
                    <a:pt x="71527" y="96454"/>
                  </a:lnTo>
                  <a:lnTo>
                    <a:pt x="71920" y="96118"/>
                  </a:lnTo>
                  <a:lnTo>
                    <a:pt x="72275" y="95763"/>
                  </a:lnTo>
                  <a:lnTo>
                    <a:pt x="72630" y="95407"/>
                  </a:lnTo>
                  <a:lnTo>
                    <a:pt x="72948" y="95015"/>
                  </a:lnTo>
                  <a:lnTo>
                    <a:pt x="73266" y="94622"/>
                  </a:lnTo>
                  <a:lnTo>
                    <a:pt x="73565" y="94210"/>
                  </a:lnTo>
                  <a:lnTo>
                    <a:pt x="73827" y="93780"/>
                  </a:lnTo>
                  <a:lnTo>
                    <a:pt x="74089" y="93350"/>
                  </a:lnTo>
                  <a:lnTo>
                    <a:pt x="74313" y="92883"/>
                  </a:lnTo>
                  <a:lnTo>
                    <a:pt x="74538" y="92415"/>
                  </a:lnTo>
                  <a:lnTo>
                    <a:pt x="74725" y="91948"/>
                  </a:lnTo>
                  <a:lnTo>
                    <a:pt x="74893" y="91462"/>
                  </a:lnTo>
                  <a:lnTo>
                    <a:pt x="75024" y="90957"/>
                  </a:lnTo>
                  <a:lnTo>
                    <a:pt x="75155" y="90452"/>
                  </a:lnTo>
                  <a:lnTo>
                    <a:pt x="75248" y="89928"/>
                  </a:lnTo>
                  <a:lnTo>
                    <a:pt x="75304" y="89405"/>
                  </a:lnTo>
                  <a:lnTo>
                    <a:pt x="75342" y="88862"/>
                  </a:lnTo>
                  <a:lnTo>
                    <a:pt x="75360" y="88320"/>
                  </a:lnTo>
                  <a:lnTo>
                    <a:pt x="75360" y="33604"/>
                  </a:lnTo>
                  <a:lnTo>
                    <a:pt x="61373" y="22328"/>
                  </a:lnTo>
                  <a:lnTo>
                    <a:pt x="61242" y="22216"/>
                  </a:lnTo>
                  <a:lnTo>
                    <a:pt x="42206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2534417" y="1264510"/>
              <a:ext cx="361164" cy="355807"/>
            </a:xfrm>
            <a:custGeom>
              <a:rect b="b" l="l" r="r" t="t"/>
              <a:pathLst>
                <a:path extrusionOk="0" h="24947" w="25376">
                  <a:moveTo>
                    <a:pt x="10378" y="1"/>
                  </a:moveTo>
                  <a:lnTo>
                    <a:pt x="2973" y="9594"/>
                  </a:lnTo>
                  <a:lnTo>
                    <a:pt x="0" y="14699"/>
                  </a:lnTo>
                  <a:lnTo>
                    <a:pt x="13632" y="24946"/>
                  </a:lnTo>
                  <a:lnTo>
                    <a:pt x="25376" y="14082"/>
                  </a:lnTo>
                  <a:lnTo>
                    <a:pt x="21374" y="10398"/>
                  </a:lnTo>
                  <a:lnTo>
                    <a:pt x="19971" y="11931"/>
                  </a:lnTo>
                  <a:lnTo>
                    <a:pt x="19822" y="12062"/>
                  </a:lnTo>
                  <a:lnTo>
                    <a:pt x="19653" y="12156"/>
                  </a:lnTo>
                  <a:lnTo>
                    <a:pt x="19466" y="12212"/>
                  </a:lnTo>
                  <a:lnTo>
                    <a:pt x="19279" y="12230"/>
                  </a:lnTo>
                  <a:lnTo>
                    <a:pt x="19111" y="12212"/>
                  </a:lnTo>
                  <a:lnTo>
                    <a:pt x="18943" y="12174"/>
                  </a:lnTo>
                  <a:lnTo>
                    <a:pt x="18793" y="12099"/>
                  </a:lnTo>
                  <a:lnTo>
                    <a:pt x="18644" y="11987"/>
                  </a:lnTo>
                  <a:lnTo>
                    <a:pt x="18531" y="11838"/>
                  </a:lnTo>
                  <a:lnTo>
                    <a:pt x="18438" y="11688"/>
                  </a:lnTo>
                  <a:lnTo>
                    <a:pt x="18363" y="11520"/>
                  </a:lnTo>
                  <a:lnTo>
                    <a:pt x="18345" y="11333"/>
                  </a:lnTo>
                  <a:lnTo>
                    <a:pt x="18363" y="11164"/>
                  </a:lnTo>
                  <a:lnTo>
                    <a:pt x="18401" y="10977"/>
                  </a:lnTo>
                  <a:lnTo>
                    <a:pt x="18475" y="10809"/>
                  </a:lnTo>
                  <a:lnTo>
                    <a:pt x="18588" y="10660"/>
                  </a:lnTo>
                  <a:lnTo>
                    <a:pt x="19990" y="9126"/>
                  </a:lnTo>
                  <a:lnTo>
                    <a:pt x="19092" y="8285"/>
                  </a:lnTo>
                  <a:lnTo>
                    <a:pt x="14623" y="4208"/>
                  </a:lnTo>
                  <a:lnTo>
                    <a:pt x="13819" y="5068"/>
                  </a:lnTo>
                  <a:lnTo>
                    <a:pt x="13670" y="5199"/>
                  </a:lnTo>
                  <a:lnTo>
                    <a:pt x="13501" y="5293"/>
                  </a:lnTo>
                  <a:lnTo>
                    <a:pt x="13333" y="5330"/>
                  </a:lnTo>
                  <a:lnTo>
                    <a:pt x="13146" y="5349"/>
                  </a:lnTo>
                  <a:lnTo>
                    <a:pt x="12978" y="5349"/>
                  </a:lnTo>
                  <a:lnTo>
                    <a:pt x="12809" y="5293"/>
                  </a:lnTo>
                  <a:lnTo>
                    <a:pt x="12641" y="5218"/>
                  </a:lnTo>
                  <a:lnTo>
                    <a:pt x="12510" y="5106"/>
                  </a:lnTo>
                  <a:lnTo>
                    <a:pt x="12379" y="4956"/>
                  </a:lnTo>
                  <a:lnTo>
                    <a:pt x="12286" y="4807"/>
                  </a:lnTo>
                  <a:lnTo>
                    <a:pt x="12230" y="4638"/>
                  </a:lnTo>
                  <a:lnTo>
                    <a:pt x="12211" y="4451"/>
                  </a:lnTo>
                  <a:lnTo>
                    <a:pt x="12211" y="4264"/>
                  </a:lnTo>
                  <a:lnTo>
                    <a:pt x="12267" y="4096"/>
                  </a:lnTo>
                  <a:lnTo>
                    <a:pt x="12342" y="3928"/>
                  </a:lnTo>
                  <a:lnTo>
                    <a:pt x="12454" y="3778"/>
                  </a:lnTo>
                  <a:lnTo>
                    <a:pt x="13277" y="2918"/>
                  </a:lnTo>
                  <a:lnTo>
                    <a:pt x="10378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0"/>
            <p:cNvSpPr/>
            <p:nvPr/>
          </p:nvSpPr>
          <p:spPr>
            <a:xfrm>
              <a:off x="2465218" y="1806728"/>
              <a:ext cx="664302" cy="616368"/>
            </a:xfrm>
            <a:custGeom>
              <a:rect b="b" l="l" r="r" t="t"/>
              <a:pathLst>
                <a:path extrusionOk="0" h="43216" w="46675">
                  <a:moveTo>
                    <a:pt x="44113" y="0"/>
                  </a:moveTo>
                  <a:lnTo>
                    <a:pt x="41046" y="4731"/>
                  </a:lnTo>
                  <a:lnTo>
                    <a:pt x="40971" y="4825"/>
                  </a:lnTo>
                  <a:lnTo>
                    <a:pt x="40896" y="4918"/>
                  </a:lnTo>
                  <a:lnTo>
                    <a:pt x="40803" y="4975"/>
                  </a:lnTo>
                  <a:lnTo>
                    <a:pt x="40709" y="5049"/>
                  </a:lnTo>
                  <a:lnTo>
                    <a:pt x="40597" y="5087"/>
                  </a:lnTo>
                  <a:lnTo>
                    <a:pt x="40485" y="5124"/>
                  </a:lnTo>
                  <a:lnTo>
                    <a:pt x="40373" y="5143"/>
                  </a:lnTo>
                  <a:lnTo>
                    <a:pt x="40261" y="5162"/>
                  </a:lnTo>
                  <a:lnTo>
                    <a:pt x="40148" y="5143"/>
                  </a:lnTo>
                  <a:lnTo>
                    <a:pt x="40036" y="5124"/>
                  </a:lnTo>
                  <a:lnTo>
                    <a:pt x="39924" y="5087"/>
                  </a:lnTo>
                  <a:lnTo>
                    <a:pt x="39812" y="5049"/>
                  </a:lnTo>
                  <a:lnTo>
                    <a:pt x="30612" y="94"/>
                  </a:lnTo>
                  <a:lnTo>
                    <a:pt x="25619" y="2843"/>
                  </a:lnTo>
                  <a:lnTo>
                    <a:pt x="25507" y="2899"/>
                  </a:lnTo>
                  <a:lnTo>
                    <a:pt x="25394" y="2936"/>
                  </a:lnTo>
                  <a:lnTo>
                    <a:pt x="25282" y="2955"/>
                  </a:lnTo>
                  <a:lnTo>
                    <a:pt x="25170" y="2974"/>
                  </a:lnTo>
                  <a:lnTo>
                    <a:pt x="25039" y="2955"/>
                  </a:lnTo>
                  <a:lnTo>
                    <a:pt x="24927" y="2936"/>
                  </a:lnTo>
                  <a:lnTo>
                    <a:pt x="24815" y="2899"/>
                  </a:lnTo>
                  <a:lnTo>
                    <a:pt x="24702" y="2843"/>
                  </a:lnTo>
                  <a:lnTo>
                    <a:pt x="21131" y="879"/>
                  </a:lnTo>
                  <a:lnTo>
                    <a:pt x="0" y="22440"/>
                  </a:lnTo>
                  <a:lnTo>
                    <a:pt x="10827" y="29546"/>
                  </a:lnTo>
                  <a:lnTo>
                    <a:pt x="10958" y="29640"/>
                  </a:lnTo>
                  <a:lnTo>
                    <a:pt x="11052" y="29752"/>
                  </a:lnTo>
                  <a:lnTo>
                    <a:pt x="21206" y="43216"/>
                  </a:lnTo>
                  <a:lnTo>
                    <a:pt x="43084" y="5498"/>
                  </a:lnTo>
                  <a:lnTo>
                    <a:pt x="43159" y="5405"/>
                  </a:lnTo>
                  <a:lnTo>
                    <a:pt x="43215" y="5330"/>
                  </a:lnTo>
                  <a:lnTo>
                    <a:pt x="46675" y="1683"/>
                  </a:lnTo>
                  <a:lnTo>
                    <a:pt x="44113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0"/>
            <p:cNvSpPr/>
            <p:nvPr/>
          </p:nvSpPr>
          <p:spPr>
            <a:xfrm>
              <a:off x="2640862" y="1654975"/>
              <a:ext cx="429836" cy="194441"/>
            </a:xfrm>
            <a:custGeom>
              <a:rect b="b" l="l" r="r" t="t"/>
              <a:pathLst>
                <a:path extrusionOk="0" h="13633" w="30201">
                  <a:moveTo>
                    <a:pt x="6284" y="0"/>
                  </a:moveTo>
                  <a:lnTo>
                    <a:pt x="1" y="5797"/>
                  </a:lnTo>
                  <a:lnTo>
                    <a:pt x="8977" y="9500"/>
                  </a:lnTo>
                  <a:lnTo>
                    <a:pt x="9052" y="9537"/>
                  </a:lnTo>
                  <a:lnTo>
                    <a:pt x="9070" y="9537"/>
                  </a:lnTo>
                  <a:lnTo>
                    <a:pt x="12829" y="11613"/>
                  </a:lnTo>
                  <a:lnTo>
                    <a:pt x="17822" y="8845"/>
                  </a:lnTo>
                  <a:lnTo>
                    <a:pt x="17915" y="8789"/>
                  </a:lnTo>
                  <a:lnTo>
                    <a:pt x="18027" y="8752"/>
                  </a:lnTo>
                  <a:lnTo>
                    <a:pt x="18140" y="8733"/>
                  </a:lnTo>
                  <a:lnTo>
                    <a:pt x="18383" y="8733"/>
                  </a:lnTo>
                  <a:lnTo>
                    <a:pt x="18495" y="8752"/>
                  </a:lnTo>
                  <a:lnTo>
                    <a:pt x="18607" y="8789"/>
                  </a:lnTo>
                  <a:lnTo>
                    <a:pt x="18719" y="8845"/>
                  </a:lnTo>
                  <a:lnTo>
                    <a:pt x="27602" y="13632"/>
                  </a:lnTo>
                  <a:lnTo>
                    <a:pt x="30201" y="9612"/>
                  </a:lnTo>
                  <a:lnTo>
                    <a:pt x="20477" y="3217"/>
                  </a:lnTo>
                  <a:lnTo>
                    <a:pt x="16382" y="6826"/>
                  </a:lnTo>
                  <a:lnTo>
                    <a:pt x="16232" y="6919"/>
                  </a:lnTo>
                  <a:lnTo>
                    <a:pt x="16083" y="6994"/>
                  </a:lnTo>
                  <a:lnTo>
                    <a:pt x="15914" y="7031"/>
                  </a:lnTo>
                  <a:lnTo>
                    <a:pt x="15765" y="7050"/>
                  </a:lnTo>
                  <a:lnTo>
                    <a:pt x="15615" y="7031"/>
                  </a:lnTo>
                  <a:lnTo>
                    <a:pt x="15466" y="6994"/>
                  </a:lnTo>
                  <a:lnTo>
                    <a:pt x="15316" y="6938"/>
                  </a:lnTo>
                  <a:lnTo>
                    <a:pt x="15185" y="6863"/>
                  </a:lnTo>
                  <a:lnTo>
                    <a:pt x="6284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0"/>
            <p:cNvSpPr/>
            <p:nvPr/>
          </p:nvSpPr>
          <p:spPr>
            <a:xfrm>
              <a:off x="1539835" y="2396140"/>
              <a:ext cx="209730" cy="238455"/>
            </a:xfrm>
            <a:custGeom>
              <a:rect b="b" l="l" r="r" t="t"/>
              <a:pathLst>
                <a:path extrusionOk="0" h="16719" w="14736">
                  <a:moveTo>
                    <a:pt x="5068" y="1"/>
                  </a:moveTo>
                  <a:lnTo>
                    <a:pt x="0" y="3760"/>
                  </a:lnTo>
                  <a:lnTo>
                    <a:pt x="0" y="9257"/>
                  </a:lnTo>
                  <a:lnTo>
                    <a:pt x="8864" y="16719"/>
                  </a:lnTo>
                  <a:lnTo>
                    <a:pt x="14736" y="9519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2448979" y="989800"/>
              <a:ext cx="328429" cy="146176"/>
            </a:xfrm>
            <a:custGeom>
              <a:rect b="b" l="l" r="r" t="t"/>
              <a:pathLst>
                <a:path extrusionOk="0" h="10249" w="23076">
                  <a:moveTo>
                    <a:pt x="0" y="1"/>
                  </a:moveTo>
                  <a:lnTo>
                    <a:pt x="10117" y="10248"/>
                  </a:lnTo>
                  <a:lnTo>
                    <a:pt x="10211" y="10136"/>
                  </a:lnTo>
                  <a:lnTo>
                    <a:pt x="10323" y="10024"/>
                  </a:lnTo>
                  <a:lnTo>
                    <a:pt x="16438" y="5443"/>
                  </a:lnTo>
                  <a:lnTo>
                    <a:pt x="16568" y="5368"/>
                  </a:lnTo>
                  <a:lnTo>
                    <a:pt x="16699" y="5293"/>
                  </a:lnTo>
                  <a:lnTo>
                    <a:pt x="16849" y="5274"/>
                  </a:lnTo>
                  <a:lnTo>
                    <a:pt x="16999" y="5256"/>
                  </a:lnTo>
                  <a:lnTo>
                    <a:pt x="17148" y="5274"/>
                  </a:lnTo>
                  <a:lnTo>
                    <a:pt x="17279" y="5293"/>
                  </a:lnTo>
                  <a:lnTo>
                    <a:pt x="17429" y="5368"/>
                  </a:lnTo>
                  <a:lnTo>
                    <a:pt x="17560" y="5443"/>
                  </a:lnTo>
                  <a:lnTo>
                    <a:pt x="19897" y="7219"/>
                  </a:lnTo>
                  <a:lnTo>
                    <a:pt x="23076" y="3890"/>
                  </a:lnTo>
                  <a:lnTo>
                    <a:pt x="18625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2283441" y="989800"/>
              <a:ext cx="138667" cy="116311"/>
            </a:xfrm>
            <a:custGeom>
              <a:rect b="b" l="l" r="r" t="t"/>
              <a:pathLst>
                <a:path extrusionOk="0" h="8155" w="9743">
                  <a:moveTo>
                    <a:pt x="8696" y="1"/>
                  </a:moveTo>
                  <a:lnTo>
                    <a:pt x="0" y="6471"/>
                  </a:lnTo>
                  <a:lnTo>
                    <a:pt x="1253" y="8154"/>
                  </a:lnTo>
                  <a:lnTo>
                    <a:pt x="9743" y="768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1856808" y="989800"/>
              <a:ext cx="527243" cy="616382"/>
            </a:xfrm>
            <a:custGeom>
              <a:rect b="b" l="l" r="r" t="t"/>
              <a:pathLst>
                <a:path extrusionOk="0" h="43217" w="37045">
                  <a:moveTo>
                    <a:pt x="1" y="1"/>
                  </a:moveTo>
                  <a:lnTo>
                    <a:pt x="1" y="1160"/>
                  </a:lnTo>
                  <a:lnTo>
                    <a:pt x="7125" y="13147"/>
                  </a:lnTo>
                  <a:lnTo>
                    <a:pt x="10884" y="17205"/>
                  </a:lnTo>
                  <a:lnTo>
                    <a:pt x="10996" y="17336"/>
                  </a:lnTo>
                  <a:lnTo>
                    <a:pt x="11071" y="17504"/>
                  </a:lnTo>
                  <a:lnTo>
                    <a:pt x="11127" y="17672"/>
                  </a:lnTo>
                  <a:lnTo>
                    <a:pt x="11127" y="17841"/>
                  </a:lnTo>
                  <a:lnTo>
                    <a:pt x="11127" y="24460"/>
                  </a:lnTo>
                  <a:lnTo>
                    <a:pt x="11127" y="24610"/>
                  </a:lnTo>
                  <a:lnTo>
                    <a:pt x="11090" y="24741"/>
                  </a:lnTo>
                  <a:lnTo>
                    <a:pt x="11033" y="24872"/>
                  </a:lnTo>
                  <a:lnTo>
                    <a:pt x="10977" y="24984"/>
                  </a:lnTo>
                  <a:lnTo>
                    <a:pt x="10884" y="25096"/>
                  </a:lnTo>
                  <a:lnTo>
                    <a:pt x="10790" y="25190"/>
                  </a:lnTo>
                  <a:lnTo>
                    <a:pt x="10678" y="25264"/>
                  </a:lnTo>
                  <a:lnTo>
                    <a:pt x="10547" y="25320"/>
                  </a:lnTo>
                  <a:lnTo>
                    <a:pt x="8116" y="26274"/>
                  </a:lnTo>
                  <a:lnTo>
                    <a:pt x="19018" y="43160"/>
                  </a:lnTo>
                  <a:lnTo>
                    <a:pt x="19037" y="43216"/>
                  </a:lnTo>
                  <a:lnTo>
                    <a:pt x="33641" y="30033"/>
                  </a:lnTo>
                  <a:lnTo>
                    <a:pt x="25227" y="23263"/>
                  </a:lnTo>
                  <a:lnTo>
                    <a:pt x="25096" y="23133"/>
                  </a:lnTo>
                  <a:lnTo>
                    <a:pt x="25002" y="22983"/>
                  </a:lnTo>
                  <a:lnTo>
                    <a:pt x="24927" y="22815"/>
                  </a:lnTo>
                  <a:lnTo>
                    <a:pt x="24890" y="22646"/>
                  </a:lnTo>
                  <a:lnTo>
                    <a:pt x="24890" y="22459"/>
                  </a:lnTo>
                  <a:lnTo>
                    <a:pt x="24927" y="22272"/>
                  </a:lnTo>
                  <a:lnTo>
                    <a:pt x="24983" y="22104"/>
                  </a:lnTo>
                  <a:lnTo>
                    <a:pt x="25096" y="21954"/>
                  </a:lnTo>
                  <a:lnTo>
                    <a:pt x="25227" y="21824"/>
                  </a:lnTo>
                  <a:lnTo>
                    <a:pt x="25376" y="21711"/>
                  </a:lnTo>
                  <a:lnTo>
                    <a:pt x="25544" y="21637"/>
                  </a:lnTo>
                  <a:lnTo>
                    <a:pt x="25713" y="21599"/>
                  </a:lnTo>
                  <a:lnTo>
                    <a:pt x="25900" y="21599"/>
                  </a:lnTo>
                  <a:lnTo>
                    <a:pt x="26068" y="21637"/>
                  </a:lnTo>
                  <a:lnTo>
                    <a:pt x="26255" y="21711"/>
                  </a:lnTo>
                  <a:lnTo>
                    <a:pt x="26405" y="21805"/>
                  </a:lnTo>
                  <a:lnTo>
                    <a:pt x="35063" y="28780"/>
                  </a:lnTo>
                  <a:lnTo>
                    <a:pt x="37045" y="27116"/>
                  </a:lnTo>
                  <a:lnTo>
                    <a:pt x="36671" y="26779"/>
                  </a:lnTo>
                  <a:lnTo>
                    <a:pt x="20496" y="16363"/>
                  </a:lnTo>
                  <a:lnTo>
                    <a:pt x="20402" y="16288"/>
                  </a:lnTo>
                  <a:lnTo>
                    <a:pt x="20327" y="16214"/>
                  </a:lnTo>
                  <a:lnTo>
                    <a:pt x="20252" y="16120"/>
                  </a:lnTo>
                  <a:lnTo>
                    <a:pt x="20196" y="16027"/>
                  </a:lnTo>
                  <a:lnTo>
                    <a:pt x="20140" y="15914"/>
                  </a:lnTo>
                  <a:lnTo>
                    <a:pt x="20103" y="15821"/>
                  </a:lnTo>
                  <a:lnTo>
                    <a:pt x="20084" y="15690"/>
                  </a:lnTo>
                  <a:lnTo>
                    <a:pt x="20065" y="15578"/>
                  </a:lnTo>
                  <a:lnTo>
                    <a:pt x="20065" y="11632"/>
                  </a:lnTo>
                  <a:lnTo>
                    <a:pt x="20084" y="11520"/>
                  </a:lnTo>
                  <a:lnTo>
                    <a:pt x="20103" y="11408"/>
                  </a:lnTo>
                  <a:lnTo>
                    <a:pt x="20140" y="11296"/>
                  </a:lnTo>
                  <a:lnTo>
                    <a:pt x="20178" y="11202"/>
                  </a:lnTo>
                  <a:lnTo>
                    <a:pt x="20234" y="11109"/>
                  </a:lnTo>
                  <a:lnTo>
                    <a:pt x="20309" y="11015"/>
                  </a:lnTo>
                  <a:lnTo>
                    <a:pt x="20383" y="10940"/>
                  </a:lnTo>
                  <a:lnTo>
                    <a:pt x="20477" y="10865"/>
                  </a:lnTo>
                  <a:lnTo>
                    <a:pt x="28106" y="5517"/>
                  </a:lnTo>
                  <a:lnTo>
                    <a:pt x="35530" y="1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2041246" y="2016358"/>
              <a:ext cx="382470" cy="368329"/>
            </a:xfrm>
            <a:custGeom>
              <a:rect b="b" l="l" r="r" t="t"/>
              <a:pathLst>
                <a:path extrusionOk="0" h="25825" w="26873">
                  <a:moveTo>
                    <a:pt x="14586" y="0"/>
                  </a:moveTo>
                  <a:lnTo>
                    <a:pt x="8659" y="3329"/>
                  </a:lnTo>
                  <a:lnTo>
                    <a:pt x="1" y="13969"/>
                  </a:lnTo>
                  <a:lnTo>
                    <a:pt x="8976" y="25825"/>
                  </a:lnTo>
                  <a:lnTo>
                    <a:pt x="10005" y="24834"/>
                  </a:lnTo>
                  <a:lnTo>
                    <a:pt x="19486" y="15596"/>
                  </a:lnTo>
                  <a:lnTo>
                    <a:pt x="26872" y="8060"/>
                  </a:lnTo>
                  <a:lnTo>
                    <a:pt x="14586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3182209" y="990870"/>
              <a:ext cx="123495" cy="105100"/>
            </a:xfrm>
            <a:custGeom>
              <a:rect b="b" l="l" r="r" t="t"/>
              <a:pathLst>
                <a:path extrusionOk="0" h="7369" w="8677">
                  <a:moveTo>
                    <a:pt x="0" y="1"/>
                  </a:moveTo>
                  <a:lnTo>
                    <a:pt x="7891" y="7368"/>
                  </a:lnTo>
                  <a:lnTo>
                    <a:pt x="8677" y="6639"/>
                  </a:lnTo>
                  <a:lnTo>
                    <a:pt x="8546" y="6303"/>
                  </a:lnTo>
                  <a:lnTo>
                    <a:pt x="8396" y="5985"/>
                  </a:lnTo>
                  <a:lnTo>
                    <a:pt x="8228" y="5667"/>
                  </a:lnTo>
                  <a:lnTo>
                    <a:pt x="8060" y="5349"/>
                  </a:lnTo>
                  <a:lnTo>
                    <a:pt x="7891" y="5031"/>
                  </a:lnTo>
                  <a:lnTo>
                    <a:pt x="7686" y="4732"/>
                  </a:lnTo>
                  <a:lnTo>
                    <a:pt x="7499" y="4433"/>
                  </a:lnTo>
                  <a:lnTo>
                    <a:pt x="7293" y="4152"/>
                  </a:lnTo>
                  <a:lnTo>
                    <a:pt x="7069" y="3872"/>
                  </a:lnTo>
                  <a:lnTo>
                    <a:pt x="6844" y="3591"/>
                  </a:lnTo>
                  <a:lnTo>
                    <a:pt x="6601" y="3329"/>
                  </a:lnTo>
                  <a:lnTo>
                    <a:pt x="6358" y="3067"/>
                  </a:lnTo>
                  <a:lnTo>
                    <a:pt x="6115" y="2824"/>
                  </a:lnTo>
                  <a:lnTo>
                    <a:pt x="5853" y="2581"/>
                  </a:lnTo>
                  <a:lnTo>
                    <a:pt x="5573" y="2357"/>
                  </a:lnTo>
                  <a:lnTo>
                    <a:pt x="5292" y="2132"/>
                  </a:lnTo>
                  <a:lnTo>
                    <a:pt x="5012" y="1927"/>
                  </a:lnTo>
                  <a:lnTo>
                    <a:pt x="4731" y="1721"/>
                  </a:lnTo>
                  <a:lnTo>
                    <a:pt x="4432" y="1515"/>
                  </a:lnTo>
                  <a:lnTo>
                    <a:pt x="4114" y="1347"/>
                  </a:lnTo>
                  <a:lnTo>
                    <a:pt x="3815" y="1160"/>
                  </a:lnTo>
                  <a:lnTo>
                    <a:pt x="3497" y="1010"/>
                  </a:lnTo>
                  <a:lnTo>
                    <a:pt x="3160" y="842"/>
                  </a:lnTo>
                  <a:lnTo>
                    <a:pt x="2824" y="711"/>
                  </a:lnTo>
                  <a:lnTo>
                    <a:pt x="2487" y="580"/>
                  </a:lnTo>
                  <a:lnTo>
                    <a:pt x="2151" y="468"/>
                  </a:lnTo>
                  <a:lnTo>
                    <a:pt x="1814" y="356"/>
                  </a:lnTo>
                  <a:lnTo>
                    <a:pt x="1459" y="262"/>
                  </a:lnTo>
                  <a:lnTo>
                    <a:pt x="1103" y="169"/>
                  </a:lnTo>
                  <a:lnTo>
                    <a:pt x="729" y="94"/>
                  </a:lnTo>
                  <a:lnTo>
                    <a:pt x="3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2911535" y="989800"/>
              <a:ext cx="363299" cy="306202"/>
            </a:xfrm>
            <a:custGeom>
              <a:rect b="b" l="l" r="r" t="t"/>
              <a:pathLst>
                <a:path extrusionOk="0" h="21469" w="25526">
                  <a:moveTo>
                    <a:pt x="6976" y="1"/>
                  </a:moveTo>
                  <a:lnTo>
                    <a:pt x="6957" y="76"/>
                  </a:lnTo>
                  <a:lnTo>
                    <a:pt x="805" y="9912"/>
                  </a:lnTo>
                  <a:lnTo>
                    <a:pt x="692" y="10061"/>
                  </a:lnTo>
                  <a:lnTo>
                    <a:pt x="1" y="10791"/>
                  </a:lnTo>
                  <a:lnTo>
                    <a:pt x="8846" y="19187"/>
                  </a:lnTo>
                  <a:lnTo>
                    <a:pt x="11744" y="21468"/>
                  </a:lnTo>
                  <a:lnTo>
                    <a:pt x="25526" y="8715"/>
                  </a:lnTo>
                  <a:lnTo>
                    <a:pt x="16475" y="263"/>
                  </a:lnTo>
                  <a:lnTo>
                    <a:pt x="16363" y="132"/>
                  </a:lnTo>
                  <a:lnTo>
                    <a:pt x="16288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2754508" y="989800"/>
              <a:ext cx="225172" cy="127507"/>
            </a:xfrm>
            <a:custGeom>
              <a:rect b="b" l="l" r="r" t="t"/>
              <a:pathLst>
                <a:path extrusionOk="0" h="8940" w="15821">
                  <a:moveTo>
                    <a:pt x="1" y="1"/>
                  </a:moveTo>
                  <a:lnTo>
                    <a:pt x="10211" y="8939"/>
                  </a:lnTo>
                  <a:lnTo>
                    <a:pt x="10304" y="8846"/>
                  </a:lnTo>
                  <a:lnTo>
                    <a:pt x="15821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3189126" y="1433606"/>
              <a:ext cx="126698" cy="109365"/>
            </a:xfrm>
            <a:custGeom>
              <a:rect b="b" l="l" r="r" t="t"/>
              <a:pathLst>
                <a:path extrusionOk="0" h="7668" w="8902">
                  <a:moveTo>
                    <a:pt x="3329" y="0"/>
                  </a:moveTo>
                  <a:lnTo>
                    <a:pt x="0" y="2899"/>
                  </a:lnTo>
                  <a:lnTo>
                    <a:pt x="8901" y="7667"/>
                  </a:lnTo>
                  <a:lnTo>
                    <a:pt x="8901" y="280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1539835" y="2136377"/>
              <a:ext cx="264298" cy="225105"/>
            </a:xfrm>
            <a:custGeom>
              <a:rect b="b" l="l" r="r" t="t"/>
              <a:pathLst>
                <a:path extrusionOk="0" h="15783" w="18570">
                  <a:moveTo>
                    <a:pt x="10491" y="0"/>
                  </a:moveTo>
                  <a:lnTo>
                    <a:pt x="0" y="9014"/>
                  </a:lnTo>
                  <a:lnTo>
                    <a:pt x="0" y="11351"/>
                  </a:lnTo>
                  <a:lnTo>
                    <a:pt x="5199" y="15783"/>
                  </a:lnTo>
                  <a:lnTo>
                    <a:pt x="5386" y="15652"/>
                  </a:lnTo>
                  <a:lnTo>
                    <a:pt x="18569" y="4638"/>
                  </a:lnTo>
                  <a:lnTo>
                    <a:pt x="12380" y="1814"/>
                  </a:lnTo>
                  <a:lnTo>
                    <a:pt x="12230" y="1721"/>
                  </a:lnTo>
                  <a:lnTo>
                    <a:pt x="12099" y="1627"/>
                  </a:lnTo>
                  <a:lnTo>
                    <a:pt x="10491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1539835" y="2333470"/>
              <a:ext cx="51906" cy="83222"/>
            </a:xfrm>
            <a:custGeom>
              <a:rect b="b" l="l" r="r" t="t"/>
              <a:pathLst>
                <a:path extrusionOk="0" h="5835" w="3647">
                  <a:moveTo>
                    <a:pt x="0" y="1"/>
                  </a:moveTo>
                  <a:lnTo>
                    <a:pt x="0" y="5835"/>
                  </a:lnTo>
                  <a:lnTo>
                    <a:pt x="3647" y="31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1539835" y="989800"/>
              <a:ext cx="299950" cy="276593"/>
            </a:xfrm>
            <a:custGeom>
              <a:rect b="b" l="l" r="r" t="t"/>
              <a:pathLst>
                <a:path extrusionOk="0" h="19393" w="21075">
                  <a:moveTo>
                    <a:pt x="10528" y="1"/>
                  </a:moveTo>
                  <a:lnTo>
                    <a:pt x="9986" y="20"/>
                  </a:lnTo>
                  <a:lnTo>
                    <a:pt x="9462" y="57"/>
                  </a:lnTo>
                  <a:lnTo>
                    <a:pt x="8920" y="132"/>
                  </a:lnTo>
                  <a:lnTo>
                    <a:pt x="8415" y="225"/>
                  </a:lnTo>
                  <a:lnTo>
                    <a:pt x="7892" y="337"/>
                  </a:lnTo>
                  <a:lnTo>
                    <a:pt x="7405" y="487"/>
                  </a:lnTo>
                  <a:lnTo>
                    <a:pt x="6919" y="655"/>
                  </a:lnTo>
                  <a:lnTo>
                    <a:pt x="6433" y="842"/>
                  </a:lnTo>
                  <a:lnTo>
                    <a:pt x="5966" y="1048"/>
                  </a:lnTo>
                  <a:lnTo>
                    <a:pt x="5517" y="1272"/>
                  </a:lnTo>
                  <a:lnTo>
                    <a:pt x="5068" y="1534"/>
                  </a:lnTo>
                  <a:lnTo>
                    <a:pt x="4638" y="1815"/>
                  </a:lnTo>
                  <a:lnTo>
                    <a:pt x="4226" y="2095"/>
                  </a:lnTo>
                  <a:lnTo>
                    <a:pt x="3834" y="2413"/>
                  </a:lnTo>
                  <a:lnTo>
                    <a:pt x="3460" y="2750"/>
                  </a:lnTo>
                  <a:lnTo>
                    <a:pt x="3086" y="3086"/>
                  </a:lnTo>
                  <a:lnTo>
                    <a:pt x="2730" y="3460"/>
                  </a:lnTo>
                  <a:lnTo>
                    <a:pt x="2413" y="3834"/>
                  </a:lnTo>
                  <a:lnTo>
                    <a:pt x="2095" y="4246"/>
                  </a:lnTo>
                  <a:lnTo>
                    <a:pt x="1795" y="4657"/>
                  </a:lnTo>
                  <a:lnTo>
                    <a:pt x="1534" y="5069"/>
                  </a:lnTo>
                  <a:lnTo>
                    <a:pt x="1272" y="5517"/>
                  </a:lnTo>
                  <a:lnTo>
                    <a:pt x="1047" y="5966"/>
                  </a:lnTo>
                  <a:lnTo>
                    <a:pt x="823" y="6434"/>
                  </a:lnTo>
                  <a:lnTo>
                    <a:pt x="636" y="6920"/>
                  </a:lnTo>
                  <a:lnTo>
                    <a:pt x="468" y="7406"/>
                  </a:lnTo>
                  <a:lnTo>
                    <a:pt x="337" y="7911"/>
                  </a:lnTo>
                  <a:lnTo>
                    <a:pt x="206" y="8416"/>
                  </a:lnTo>
                  <a:lnTo>
                    <a:pt x="131" y="8939"/>
                  </a:lnTo>
                  <a:lnTo>
                    <a:pt x="56" y="9463"/>
                  </a:lnTo>
                  <a:lnTo>
                    <a:pt x="19" y="9987"/>
                  </a:lnTo>
                  <a:lnTo>
                    <a:pt x="0" y="10529"/>
                  </a:lnTo>
                  <a:lnTo>
                    <a:pt x="0" y="13091"/>
                  </a:lnTo>
                  <a:lnTo>
                    <a:pt x="4320" y="19393"/>
                  </a:lnTo>
                  <a:lnTo>
                    <a:pt x="21075" y="14811"/>
                  </a:lnTo>
                  <a:lnTo>
                    <a:pt x="12174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1539835" y="1986492"/>
              <a:ext cx="130427" cy="243247"/>
            </a:xfrm>
            <a:custGeom>
              <a:rect b="b" l="l" r="r" t="t"/>
              <a:pathLst>
                <a:path extrusionOk="0" h="17055" w="9164">
                  <a:moveTo>
                    <a:pt x="0" y="0"/>
                  </a:moveTo>
                  <a:lnTo>
                    <a:pt x="0" y="17054"/>
                  </a:lnTo>
                  <a:lnTo>
                    <a:pt x="9163" y="9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1539835" y="1223705"/>
              <a:ext cx="87046" cy="227244"/>
            </a:xfrm>
            <a:custGeom>
              <a:rect b="b" l="l" r="r" t="t"/>
              <a:pathLst>
                <a:path extrusionOk="0" h="15933" w="6116">
                  <a:moveTo>
                    <a:pt x="0" y="1"/>
                  </a:moveTo>
                  <a:lnTo>
                    <a:pt x="0" y="12586"/>
                  </a:lnTo>
                  <a:lnTo>
                    <a:pt x="6115" y="15933"/>
                  </a:lnTo>
                  <a:lnTo>
                    <a:pt x="6115" y="15933"/>
                  </a:lnTo>
                  <a:lnTo>
                    <a:pt x="3067" y="44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1539835" y="1433606"/>
              <a:ext cx="202016" cy="366732"/>
            </a:xfrm>
            <a:custGeom>
              <a:rect b="b" l="l" r="r" t="t"/>
              <a:pathLst>
                <a:path extrusionOk="0" h="25713" w="14194">
                  <a:moveTo>
                    <a:pt x="0" y="0"/>
                  </a:moveTo>
                  <a:lnTo>
                    <a:pt x="0" y="25713"/>
                  </a:lnTo>
                  <a:lnTo>
                    <a:pt x="14193" y="14025"/>
                  </a:lnTo>
                  <a:lnTo>
                    <a:pt x="6957" y="3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1539835" y="1654704"/>
              <a:ext cx="356111" cy="403543"/>
            </a:xfrm>
            <a:custGeom>
              <a:rect b="b" l="l" r="r" t="t"/>
              <a:pathLst>
                <a:path extrusionOk="0" h="28294" w="25021">
                  <a:moveTo>
                    <a:pt x="15334" y="1"/>
                  </a:moveTo>
                  <a:lnTo>
                    <a:pt x="561" y="12193"/>
                  </a:lnTo>
                  <a:lnTo>
                    <a:pt x="3329" y="16269"/>
                  </a:lnTo>
                  <a:lnTo>
                    <a:pt x="3422" y="16438"/>
                  </a:lnTo>
                  <a:lnTo>
                    <a:pt x="3478" y="16606"/>
                  </a:lnTo>
                  <a:lnTo>
                    <a:pt x="3497" y="16793"/>
                  </a:lnTo>
                  <a:lnTo>
                    <a:pt x="3478" y="16980"/>
                  </a:lnTo>
                  <a:lnTo>
                    <a:pt x="3422" y="17148"/>
                  </a:lnTo>
                  <a:lnTo>
                    <a:pt x="3348" y="17298"/>
                  </a:lnTo>
                  <a:lnTo>
                    <a:pt x="3235" y="17447"/>
                  </a:lnTo>
                  <a:lnTo>
                    <a:pt x="3086" y="17578"/>
                  </a:lnTo>
                  <a:lnTo>
                    <a:pt x="2974" y="17634"/>
                  </a:lnTo>
                  <a:lnTo>
                    <a:pt x="2843" y="17691"/>
                  </a:lnTo>
                  <a:lnTo>
                    <a:pt x="2693" y="17728"/>
                  </a:lnTo>
                  <a:lnTo>
                    <a:pt x="2450" y="17728"/>
                  </a:lnTo>
                  <a:lnTo>
                    <a:pt x="2338" y="17709"/>
                  </a:lnTo>
                  <a:lnTo>
                    <a:pt x="2226" y="17672"/>
                  </a:lnTo>
                  <a:lnTo>
                    <a:pt x="2132" y="17634"/>
                  </a:lnTo>
                  <a:lnTo>
                    <a:pt x="2039" y="17578"/>
                  </a:lnTo>
                  <a:lnTo>
                    <a:pt x="1945" y="17504"/>
                  </a:lnTo>
                  <a:lnTo>
                    <a:pt x="1870" y="17410"/>
                  </a:lnTo>
                  <a:lnTo>
                    <a:pt x="1795" y="17317"/>
                  </a:lnTo>
                  <a:lnTo>
                    <a:pt x="0" y="14699"/>
                  </a:lnTo>
                  <a:lnTo>
                    <a:pt x="0" y="20626"/>
                  </a:lnTo>
                  <a:lnTo>
                    <a:pt x="7667" y="28293"/>
                  </a:lnTo>
                  <a:lnTo>
                    <a:pt x="17971" y="20271"/>
                  </a:lnTo>
                  <a:lnTo>
                    <a:pt x="15203" y="15970"/>
                  </a:lnTo>
                  <a:lnTo>
                    <a:pt x="15110" y="15802"/>
                  </a:lnTo>
                  <a:lnTo>
                    <a:pt x="15072" y="15615"/>
                  </a:lnTo>
                  <a:lnTo>
                    <a:pt x="15054" y="15428"/>
                  </a:lnTo>
                  <a:lnTo>
                    <a:pt x="15072" y="15260"/>
                  </a:lnTo>
                  <a:lnTo>
                    <a:pt x="15128" y="15091"/>
                  </a:lnTo>
                  <a:lnTo>
                    <a:pt x="15222" y="14923"/>
                  </a:lnTo>
                  <a:lnTo>
                    <a:pt x="15334" y="14792"/>
                  </a:lnTo>
                  <a:lnTo>
                    <a:pt x="15484" y="14661"/>
                  </a:lnTo>
                  <a:lnTo>
                    <a:pt x="15652" y="14586"/>
                  </a:lnTo>
                  <a:lnTo>
                    <a:pt x="15839" y="14530"/>
                  </a:lnTo>
                  <a:lnTo>
                    <a:pt x="16007" y="14530"/>
                  </a:lnTo>
                  <a:lnTo>
                    <a:pt x="16194" y="14549"/>
                  </a:lnTo>
                  <a:lnTo>
                    <a:pt x="16363" y="14605"/>
                  </a:lnTo>
                  <a:lnTo>
                    <a:pt x="16512" y="14680"/>
                  </a:lnTo>
                  <a:lnTo>
                    <a:pt x="16662" y="14811"/>
                  </a:lnTo>
                  <a:lnTo>
                    <a:pt x="16774" y="14960"/>
                  </a:lnTo>
                  <a:lnTo>
                    <a:pt x="19280" y="18869"/>
                  </a:lnTo>
                  <a:lnTo>
                    <a:pt x="25021" y="11482"/>
                  </a:lnTo>
                  <a:lnTo>
                    <a:pt x="15334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1743958" y="989800"/>
              <a:ext cx="183130" cy="203783"/>
            </a:xfrm>
            <a:custGeom>
              <a:rect b="b" l="l" r="r" t="t"/>
              <a:pathLst>
                <a:path extrusionOk="0" h="14288" w="12867">
                  <a:moveTo>
                    <a:pt x="1" y="1"/>
                  </a:moveTo>
                  <a:lnTo>
                    <a:pt x="8603" y="14288"/>
                  </a:lnTo>
                  <a:lnTo>
                    <a:pt x="12866" y="13128"/>
                  </a:lnTo>
                  <a:lnTo>
                    <a:pt x="6191" y="1908"/>
                  </a:lnTo>
                  <a:lnTo>
                    <a:pt x="6134" y="1796"/>
                  </a:lnTo>
                  <a:lnTo>
                    <a:pt x="6097" y="1665"/>
                  </a:lnTo>
                  <a:lnTo>
                    <a:pt x="6078" y="1553"/>
                  </a:lnTo>
                  <a:lnTo>
                    <a:pt x="6060" y="1422"/>
                  </a:lnTo>
                  <a:lnTo>
                    <a:pt x="6060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1931599" y="1473884"/>
              <a:ext cx="522190" cy="507545"/>
            </a:xfrm>
            <a:custGeom>
              <a:rect b="b" l="l" r="r" t="t"/>
              <a:pathLst>
                <a:path extrusionOk="0" h="35586" w="36690">
                  <a:moveTo>
                    <a:pt x="26853" y="0"/>
                  </a:moveTo>
                  <a:lnTo>
                    <a:pt x="0" y="24216"/>
                  </a:lnTo>
                  <a:lnTo>
                    <a:pt x="9593" y="35586"/>
                  </a:lnTo>
                  <a:lnTo>
                    <a:pt x="15128" y="30967"/>
                  </a:lnTo>
                  <a:lnTo>
                    <a:pt x="36689" y="9724"/>
                  </a:lnTo>
                  <a:lnTo>
                    <a:pt x="26853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1880490" y="1200243"/>
              <a:ext cx="108067" cy="141627"/>
            </a:xfrm>
            <a:custGeom>
              <a:rect b="b" l="l" r="r" t="t"/>
              <a:pathLst>
                <a:path extrusionOk="0" h="9930" w="7593">
                  <a:moveTo>
                    <a:pt x="4395" y="0"/>
                  </a:moveTo>
                  <a:lnTo>
                    <a:pt x="1" y="1216"/>
                  </a:lnTo>
                  <a:lnTo>
                    <a:pt x="3086" y="6339"/>
                  </a:lnTo>
                  <a:lnTo>
                    <a:pt x="5405" y="9930"/>
                  </a:lnTo>
                  <a:lnTo>
                    <a:pt x="7593" y="9069"/>
                  </a:lnTo>
                  <a:lnTo>
                    <a:pt x="7593" y="3460"/>
                  </a:lnTo>
                  <a:lnTo>
                    <a:pt x="4395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1611952" y="1224775"/>
              <a:ext cx="320189" cy="234975"/>
            </a:xfrm>
            <a:custGeom>
              <a:rect b="b" l="l" r="r" t="t"/>
              <a:pathLst>
                <a:path extrusionOk="0" h="16475" w="22497">
                  <a:moveTo>
                    <a:pt x="16999" y="0"/>
                  </a:moveTo>
                  <a:lnTo>
                    <a:pt x="1" y="4657"/>
                  </a:lnTo>
                  <a:lnTo>
                    <a:pt x="1216" y="9182"/>
                  </a:lnTo>
                  <a:lnTo>
                    <a:pt x="12829" y="5180"/>
                  </a:lnTo>
                  <a:lnTo>
                    <a:pt x="13016" y="5143"/>
                  </a:lnTo>
                  <a:lnTo>
                    <a:pt x="13203" y="5124"/>
                  </a:lnTo>
                  <a:lnTo>
                    <a:pt x="13371" y="5162"/>
                  </a:lnTo>
                  <a:lnTo>
                    <a:pt x="13540" y="5218"/>
                  </a:lnTo>
                  <a:lnTo>
                    <a:pt x="13689" y="5311"/>
                  </a:lnTo>
                  <a:lnTo>
                    <a:pt x="13820" y="5442"/>
                  </a:lnTo>
                  <a:lnTo>
                    <a:pt x="13932" y="5592"/>
                  </a:lnTo>
                  <a:lnTo>
                    <a:pt x="14026" y="5760"/>
                  </a:lnTo>
                  <a:lnTo>
                    <a:pt x="14063" y="5947"/>
                  </a:lnTo>
                  <a:lnTo>
                    <a:pt x="14063" y="6134"/>
                  </a:lnTo>
                  <a:lnTo>
                    <a:pt x="14044" y="6302"/>
                  </a:lnTo>
                  <a:lnTo>
                    <a:pt x="13970" y="6471"/>
                  </a:lnTo>
                  <a:lnTo>
                    <a:pt x="13876" y="6620"/>
                  </a:lnTo>
                  <a:lnTo>
                    <a:pt x="13764" y="6751"/>
                  </a:lnTo>
                  <a:lnTo>
                    <a:pt x="13614" y="6863"/>
                  </a:lnTo>
                  <a:lnTo>
                    <a:pt x="13427" y="6938"/>
                  </a:lnTo>
                  <a:lnTo>
                    <a:pt x="1684" y="10996"/>
                  </a:lnTo>
                  <a:lnTo>
                    <a:pt x="3161" y="16475"/>
                  </a:lnTo>
                  <a:lnTo>
                    <a:pt x="22497" y="8902"/>
                  </a:lnTo>
                  <a:lnTo>
                    <a:pt x="20384" y="5610"/>
                  </a:lnTo>
                  <a:lnTo>
                    <a:pt x="20365" y="5592"/>
                  </a:lnTo>
                  <a:lnTo>
                    <a:pt x="16999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1778031" y="1439468"/>
              <a:ext cx="330564" cy="359543"/>
            </a:xfrm>
            <a:custGeom>
              <a:rect b="b" l="l" r="r" t="t"/>
              <a:pathLst>
                <a:path extrusionOk="0" h="25209" w="23226">
                  <a:moveTo>
                    <a:pt x="14811" y="1"/>
                  </a:moveTo>
                  <a:lnTo>
                    <a:pt x="1" y="13857"/>
                  </a:lnTo>
                  <a:lnTo>
                    <a:pt x="9593" y="25208"/>
                  </a:lnTo>
                  <a:lnTo>
                    <a:pt x="23226" y="12904"/>
                  </a:lnTo>
                  <a:lnTo>
                    <a:pt x="23095" y="12791"/>
                  </a:lnTo>
                  <a:lnTo>
                    <a:pt x="22982" y="12661"/>
                  </a:lnTo>
                  <a:lnTo>
                    <a:pt x="14811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2611329" y="1094886"/>
              <a:ext cx="161297" cy="140043"/>
            </a:xfrm>
            <a:custGeom>
              <a:rect b="b" l="l" r="r" t="t"/>
              <a:pathLst>
                <a:path extrusionOk="0" h="9819" w="11333">
                  <a:moveTo>
                    <a:pt x="5592" y="1"/>
                  </a:moveTo>
                  <a:lnTo>
                    <a:pt x="38" y="4152"/>
                  </a:lnTo>
                  <a:lnTo>
                    <a:pt x="0" y="4189"/>
                  </a:lnTo>
                  <a:lnTo>
                    <a:pt x="5554" y="9818"/>
                  </a:lnTo>
                  <a:lnTo>
                    <a:pt x="5573" y="9799"/>
                  </a:lnTo>
                  <a:lnTo>
                    <a:pt x="11332" y="4339"/>
                  </a:lnTo>
                  <a:lnTo>
                    <a:pt x="5592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2333739" y="1394399"/>
              <a:ext cx="215594" cy="199504"/>
            </a:xfrm>
            <a:custGeom>
              <a:rect b="b" l="l" r="r" t="t"/>
              <a:pathLst>
                <a:path extrusionOk="0" h="13988" w="15148">
                  <a:moveTo>
                    <a:pt x="4937" y="1"/>
                  </a:moveTo>
                  <a:lnTo>
                    <a:pt x="2188" y="2338"/>
                  </a:lnTo>
                  <a:lnTo>
                    <a:pt x="1" y="4320"/>
                  </a:lnTo>
                  <a:lnTo>
                    <a:pt x="9780" y="13988"/>
                  </a:lnTo>
                  <a:lnTo>
                    <a:pt x="15147" y="8715"/>
                  </a:lnTo>
                  <a:lnTo>
                    <a:pt x="12305" y="6583"/>
                  </a:lnTo>
                  <a:lnTo>
                    <a:pt x="12286" y="6564"/>
                  </a:lnTo>
                  <a:lnTo>
                    <a:pt x="12249" y="6545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2317499" y="1019680"/>
              <a:ext cx="172484" cy="173104"/>
            </a:xfrm>
            <a:custGeom>
              <a:rect b="b" l="l" r="r" t="t"/>
              <a:pathLst>
                <a:path extrusionOk="0" h="12137" w="12119">
                  <a:moveTo>
                    <a:pt x="8659" y="0"/>
                  </a:moveTo>
                  <a:lnTo>
                    <a:pt x="1" y="7555"/>
                  </a:lnTo>
                  <a:lnTo>
                    <a:pt x="3442" y="12136"/>
                  </a:lnTo>
                  <a:lnTo>
                    <a:pt x="12118" y="3497"/>
                  </a:lnTo>
                  <a:lnTo>
                    <a:pt x="8659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2382442" y="1088753"/>
              <a:ext cx="280793" cy="368072"/>
            </a:xfrm>
            <a:custGeom>
              <a:rect b="b" l="l" r="r" t="t"/>
              <a:pathLst>
                <a:path extrusionOk="0" h="25807" w="19729">
                  <a:moveTo>
                    <a:pt x="8883" y="1"/>
                  </a:moveTo>
                  <a:lnTo>
                    <a:pt x="131" y="8696"/>
                  </a:lnTo>
                  <a:lnTo>
                    <a:pt x="1" y="8789"/>
                  </a:lnTo>
                  <a:lnTo>
                    <a:pt x="5143" y="15615"/>
                  </a:lnTo>
                  <a:lnTo>
                    <a:pt x="5236" y="15783"/>
                  </a:lnTo>
                  <a:lnTo>
                    <a:pt x="5293" y="15951"/>
                  </a:lnTo>
                  <a:lnTo>
                    <a:pt x="5330" y="16138"/>
                  </a:lnTo>
                  <a:lnTo>
                    <a:pt x="5311" y="16325"/>
                  </a:lnTo>
                  <a:lnTo>
                    <a:pt x="5255" y="16512"/>
                  </a:lnTo>
                  <a:lnTo>
                    <a:pt x="5180" y="16681"/>
                  </a:lnTo>
                  <a:lnTo>
                    <a:pt x="5068" y="16812"/>
                  </a:lnTo>
                  <a:lnTo>
                    <a:pt x="4937" y="16943"/>
                  </a:lnTo>
                  <a:lnTo>
                    <a:pt x="1796" y="19168"/>
                  </a:lnTo>
                  <a:lnTo>
                    <a:pt x="9220" y="25806"/>
                  </a:lnTo>
                  <a:lnTo>
                    <a:pt x="12062" y="20926"/>
                  </a:lnTo>
                  <a:lnTo>
                    <a:pt x="12137" y="20832"/>
                  </a:lnTo>
                  <a:lnTo>
                    <a:pt x="19729" y="10977"/>
                  </a:lnTo>
                  <a:lnTo>
                    <a:pt x="8883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1667843" y="1839260"/>
              <a:ext cx="379808" cy="344340"/>
            </a:xfrm>
            <a:custGeom>
              <a:rect b="b" l="l" r="r" t="t"/>
              <a:pathLst>
                <a:path extrusionOk="0" h="24143" w="26686">
                  <a:moveTo>
                    <a:pt x="17261" y="1"/>
                  </a:moveTo>
                  <a:lnTo>
                    <a:pt x="14250" y="3890"/>
                  </a:lnTo>
                  <a:lnTo>
                    <a:pt x="17990" y="9182"/>
                  </a:lnTo>
                  <a:lnTo>
                    <a:pt x="18083" y="9351"/>
                  </a:lnTo>
                  <a:lnTo>
                    <a:pt x="18158" y="9519"/>
                  </a:lnTo>
                  <a:lnTo>
                    <a:pt x="18177" y="9706"/>
                  </a:lnTo>
                  <a:lnTo>
                    <a:pt x="18158" y="9874"/>
                  </a:lnTo>
                  <a:lnTo>
                    <a:pt x="18102" y="10061"/>
                  </a:lnTo>
                  <a:lnTo>
                    <a:pt x="18027" y="10211"/>
                  </a:lnTo>
                  <a:lnTo>
                    <a:pt x="17915" y="10360"/>
                  </a:lnTo>
                  <a:lnTo>
                    <a:pt x="17784" y="10491"/>
                  </a:lnTo>
                  <a:lnTo>
                    <a:pt x="17653" y="10566"/>
                  </a:lnTo>
                  <a:lnTo>
                    <a:pt x="17522" y="10622"/>
                  </a:lnTo>
                  <a:lnTo>
                    <a:pt x="17373" y="10641"/>
                  </a:lnTo>
                  <a:lnTo>
                    <a:pt x="17242" y="10660"/>
                  </a:lnTo>
                  <a:lnTo>
                    <a:pt x="17130" y="10660"/>
                  </a:lnTo>
                  <a:lnTo>
                    <a:pt x="17018" y="10641"/>
                  </a:lnTo>
                  <a:lnTo>
                    <a:pt x="16905" y="10604"/>
                  </a:lnTo>
                  <a:lnTo>
                    <a:pt x="16812" y="10566"/>
                  </a:lnTo>
                  <a:lnTo>
                    <a:pt x="16718" y="10510"/>
                  </a:lnTo>
                  <a:lnTo>
                    <a:pt x="16625" y="10435"/>
                  </a:lnTo>
                  <a:lnTo>
                    <a:pt x="16550" y="10360"/>
                  </a:lnTo>
                  <a:lnTo>
                    <a:pt x="16475" y="10267"/>
                  </a:lnTo>
                  <a:lnTo>
                    <a:pt x="13053" y="5424"/>
                  </a:lnTo>
                  <a:lnTo>
                    <a:pt x="10959" y="8116"/>
                  </a:lnTo>
                  <a:lnTo>
                    <a:pt x="10921" y="8154"/>
                  </a:lnTo>
                  <a:lnTo>
                    <a:pt x="10828" y="8247"/>
                  </a:lnTo>
                  <a:lnTo>
                    <a:pt x="10791" y="8285"/>
                  </a:lnTo>
                  <a:lnTo>
                    <a:pt x="1" y="16700"/>
                  </a:lnTo>
                  <a:lnTo>
                    <a:pt x="4320" y="21019"/>
                  </a:lnTo>
                  <a:lnTo>
                    <a:pt x="11165" y="24142"/>
                  </a:lnTo>
                  <a:lnTo>
                    <a:pt x="26685" y="11165"/>
                  </a:lnTo>
                  <a:lnTo>
                    <a:pt x="17261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2169268" y="1097553"/>
              <a:ext cx="256840" cy="247255"/>
            </a:xfrm>
            <a:custGeom>
              <a:rect b="b" l="l" r="r" t="t"/>
              <a:pathLst>
                <a:path extrusionOk="0" h="17336" w="18046">
                  <a:moveTo>
                    <a:pt x="6489" y="1"/>
                  </a:moveTo>
                  <a:lnTo>
                    <a:pt x="0" y="4563"/>
                  </a:lnTo>
                  <a:lnTo>
                    <a:pt x="0" y="7518"/>
                  </a:lnTo>
                  <a:lnTo>
                    <a:pt x="15259" y="17335"/>
                  </a:lnTo>
                  <a:lnTo>
                    <a:pt x="18045" y="15353"/>
                  </a:lnTo>
                  <a:lnTo>
                    <a:pt x="8995" y="3329"/>
                  </a:lnTo>
                  <a:lnTo>
                    <a:pt x="4937" y="6863"/>
                  </a:lnTo>
                  <a:lnTo>
                    <a:pt x="4787" y="6957"/>
                  </a:lnTo>
                  <a:lnTo>
                    <a:pt x="4638" y="7032"/>
                  </a:lnTo>
                  <a:lnTo>
                    <a:pt x="4488" y="7069"/>
                  </a:lnTo>
                  <a:lnTo>
                    <a:pt x="4320" y="7088"/>
                  </a:lnTo>
                  <a:lnTo>
                    <a:pt x="4114" y="7069"/>
                  </a:lnTo>
                  <a:lnTo>
                    <a:pt x="3927" y="7013"/>
                  </a:lnTo>
                  <a:lnTo>
                    <a:pt x="3759" y="6901"/>
                  </a:lnTo>
                  <a:lnTo>
                    <a:pt x="3684" y="6845"/>
                  </a:lnTo>
                  <a:lnTo>
                    <a:pt x="3609" y="6770"/>
                  </a:lnTo>
                  <a:lnTo>
                    <a:pt x="3497" y="6602"/>
                  </a:lnTo>
                  <a:lnTo>
                    <a:pt x="3422" y="6433"/>
                  </a:lnTo>
                  <a:lnTo>
                    <a:pt x="3385" y="6265"/>
                  </a:lnTo>
                  <a:lnTo>
                    <a:pt x="3385" y="6078"/>
                  </a:lnTo>
                  <a:lnTo>
                    <a:pt x="3422" y="5910"/>
                  </a:lnTo>
                  <a:lnTo>
                    <a:pt x="3478" y="5741"/>
                  </a:lnTo>
                  <a:lnTo>
                    <a:pt x="3572" y="5592"/>
                  </a:lnTo>
                  <a:lnTo>
                    <a:pt x="3703" y="5442"/>
                  </a:lnTo>
                  <a:lnTo>
                    <a:pt x="7873" y="1833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1668383" y="1374659"/>
              <a:ext cx="305814" cy="241122"/>
            </a:xfrm>
            <a:custGeom>
              <a:rect b="b" l="l" r="r" t="t"/>
              <a:pathLst>
                <a:path extrusionOk="0" h="16906" w="21487">
                  <a:moveTo>
                    <a:pt x="19579" y="1"/>
                  </a:moveTo>
                  <a:lnTo>
                    <a:pt x="0" y="7668"/>
                  </a:lnTo>
                  <a:lnTo>
                    <a:pt x="6564" y="16905"/>
                  </a:lnTo>
                  <a:lnTo>
                    <a:pt x="21486" y="2937"/>
                  </a:lnTo>
                  <a:lnTo>
                    <a:pt x="19579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2059350" y="2624981"/>
              <a:ext cx="341466" cy="321391"/>
            </a:xfrm>
            <a:custGeom>
              <a:rect b="b" l="l" r="r" t="t"/>
              <a:pathLst>
                <a:path extrusionOk="0" h="22534" w="23992">
                  <a:moveTo>
                    <a:pt x="12005" y="0"/>
                  </a:moveTo>
                  <a:lnTo>
                    <a:pt x="11687" y="356"/>
                  </a:lnTo>
                  <a:lnTo>
                    <a:pt x="11594" y="449"/>
                  </a:lnTo>
                  <a:lnTo>
                    <a:pt x="0" y="10341"/>
                  </a:lnTo>
                  <a:lnTo>
                    <a:pt x="13969" y="22234"/>
                  </a:lnTo>
                  <a:lnTo>
                    <a:pt x="14100" y="22365"/>
                  </a:lnTo>
                  <a:lnTo>
                    <a:pt x="14193" y="22534"/>
                  </a:lnTo>
                  <a:lnTo>
                    <a:pt x="23992" y="12847"/>
                  </a:lnTo>
                  <a:lnTo>
                    <a:pt x="16680" y="5031"/>
                  </a:lnTo>
                  <a:lnTo>
                    <a:pt x="12174" y="8640"/>
                  </a:lnTo>
                  <a:lnTo>
                    <a:pt x="12043" y="8733"/>
                  </a:lnTo>
                  <a:lnTo>
                    <a:pt x="11893" y="8808"/>
                  </a:lnTo>
                  <a:lnTo>
                    <a:pt x="11744" y="8845"/>
                  </a:lnTo>
                  <a:lnTo>
                    <a:pt x="11594" y="8864"/>
                  </a:lnTo>
                  <a:lnTo>
                    <a:pt x="11388" y="8827"/>
                  </a:lnTo>
                  <a:lnTo>
                    <a:pt x="11276" y="8808"/>
                  </a:lnTo>
                  <a:lnTo>
                    <a:pt x="11183" y="8771"/>
                  </a:lnTo>
                  <a:lnTo>
                    <a:pt x="11089" y="8715"/>
                  </a:lnTo>
                  <a:lnTo>
                    <a:pt x="11014" y="8658"/>
                  </a:lnTo>
                  <a:lnTo>
                    <a:pt x="10939" y="8584"/>
                  </a:lnTo>
                  <a:lnTo>
                    <a:pt x="10865" y="8509"/>
                  </a:lnTo>
                  <a:lnTo>
                    <a:pt x="10752" y="8341"/>
                  </a:lnTo>
                  <a:lnTo>
                    <a:pt x="10678" y="8172"/>
                  </a:lnTo>
                  <a:lnTo>
                    <a:pt x="10659" y="8004"/>
                  </a:lnTo>
                  <a:lnTo>
                    <a:pt x="10659" y="7817"/>
                  </a:lnTo>
                  <a:lnTo>
                    <a:pt x="10696" y="7649"/>
                  </a:lnTo>
                  <a:lnTo>
                    <a:pt x="10771" y="7480"/>
                  </a:lnTo>
                  <a:lnTo>
                    <a:pt x="10865" y="7331"/>
                  </a:lnTo>
                  <a:lnTo>
                    <a:pt x="10996" y="7181"/>
                  </a:lnTo>
                  <a:lnTo>
                    <a:pt x="15409" y="3647"/>
                  </a:lnTo>
                  <a:lnTo>
                    <a:pt x="12005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1633514" y="2216917"/>
              <a:ext cx="295694" cy="294193"/>
            </a:xfrm>
            <a:custGeom>
              <a:rect b="b" l="l" r="r" t="t"/>
              <a:pathLst>
                <a:path extrusionOk="0" h="20627" w="20776">
                  <a:moveTo>
                    <a:pt x="13689" y="1"/>
                  </a:moveTo>
                  <a:lnTo>
                    <a:pt x="1" y="11445"/>
                  </a:lnTo>
                  <a:lnTo>
                    <a:pt x="9332" y="20627"/>
                  </a:lnTo>
                  <a:lnTo>
                    <a:pt x="20776" y="6583"/>
                  </a:lnTo>
                  <a:lnTo>
                    <a:pt x="13689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2420229" y="2471089"/>
              <a:ext cx="402965" cy="635309"/>
            </a:xfrm>
            <a:custGeom>
              <a:rect b="b" l="l" r="r" t="t"/>
              <a:pathLst>
                <a:path extrusionOk="0" h="44544" w="28313">
                  <a:moveTo>
                    <a:pt x="24572" y="1"/>
                  </a:moveTo>
                  <a:lnTo>
                    <a:pt x="23693" y="1515"/>
                  </a:lnTo>
                  <a:lnTo>
                    <a:pt x="23637" y="1627"/>
                  </a:lnTo>
                  <a:lnTo>
                    <a:pt x="23544" y="1721"/>
                  </a:lnTo>
                  <a:lnTo>
                    <a:pt x="1" y="24946"/>
                  </a:lnTo>
                  <a:lnTo>
                    <a:pt x="13483" y="35755"/>
                  </a:lnTo>
                  <a:lnTo>
                    <a:pt x="13577" y="35829"/>
                  </a:lnTo>
                  <a:lnTo>
                    <a:pt x="13652" y="35923"/>
                  </a:lnTo>
                  <a:lnTo>
                    <a:pt x="13727" y="36016"/>
                  </a:lnTo>
                  <a:lnTo>
                    <a:pt x="13764" y="36129"/>
                  </a:lnTo>
                  <a:lnTo>
                    <a:pt x="17242" y="44544"/>
                  </a:lnTo>
                  <a:lnTo>
                    <a:pt x="28144" y="33548"/>
                  </a:lnTo>
                  <a:lnTo>
                    <a:pt x="23282" y="23675"/>
                  </a:lnTo>
                  <a:lnTo>
                    <a:pt x="23226" y="23525"/>
                  </a:lnTo>
                  <a:lnTo>
                    <a:pt x="23189" y="23357"/>
                  </a:lnTo>
                  <a:lnTo>
                    <a:pt x="23189" y="23188"/>
                  </a:lnTo>
                  <a:lnTo>
                    <a:pt x="23226" y="23001"/>
                  </a:lnTo>
                  <a:lnTo>
                    <a:pt x="28312" y="4975"/>
                  </a:lnTo>
                  <a:lnTo>
                    <a:pt x="24572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1931599" y="2790070"/>
              <a:ext cx="311663" cy="268320"/>
            </a:xfrm>
            <a:custGeom>
              <a:rect b="b" l="l" r="r" t="t"/>
              <a:pathLst>
                <a:path extrusionOk="0" h="18813" w="21898">
                  <a:moveTo>
                    <a:pt x="7536" y="1"/>
                  </a:moveTo>
                  <a:lnTo>
                    <a:pt x="0" y="6433"/>
                  </a:lnTo>
                  <a:lnTo>
                    <a:pt x="7592" y="15278"/>
                  </a:lnTo>
                  <a:lnTo>
                    <a:pt x="15203" y="18813"/>
                  </a:lnTo>
                  <a:lnTo>
                    <a:pt x="21898" y="12193"/>
                  </a:lnTo>
                  <a:lnTo>
                    <a:pt x="21804" y="12155"/>
                  </a:lnTo>
                  <a:lnTo>
                    <a:pt x="21729" y="12081"/>
                  </a:lnTo>
                  <a:lnTo>
                    <a:pt x="7536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2317770" y="2624711"/>
              <a:ext cx="163958" cy="164846"/>
            </a:xfrm>
            <a:custGeom>
              <a:rect b="b" l="l" r="r" t="t"/>
              <a:pathLst>
                <a:path extrusionOk="0" h="11558" w="11520">
                  <a:moveTo>
                    <a:pt x="4825" y="1"/>
                  </a:moveTo>
                  <a:lnTo>
                    <a:pt x="1" y="3872"/>
                  </a:lnTo>
                  <a:lnTo>
                    <a:pt x="7181" y="11557"/>
                  </a:lnTo>
                  <a:lnTo>
                    <a:pt x="11520" y="7275"/>
                  </a:lnTo>
                  <a:lnTo>
                    <a:pt x="8995" y="4526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1632446" y="2572709"/>
              <a:ext cx="248058" cy="243247"/>
            </a:xfrm>
            <a:custGeom>
              <a:rect b="b" l="l" r="r" t="t"/>
              <a:pathLst>
                <a:path extrusionOk="0" h="17055" w="17429">
                  <a:moveTo>
                    <a:pt x="8303" y="0"/>
                  </a:moveTo>
                  <a:lnTo>
                    <a:pt x="1796" y="7966"/>
                  </a:lnTo>
                  <a:lnTo>
                    <a:pt x="1721" y="8060"/>
                  </a:lnTo>
                  <a:lnTo>
                    <a:pt x="1628" y="8135"/>
                  </a:lnTo>
                  <a:lnTo>
                    <a:pt x="1534" y="8209"/>
                  </a:lnTo>
                  <a:lnTo>
                    <a:pt x="1422" y="8247"/>
                  </a:lnTo>
                  <a:lnTo>
                    <a:pt x="1" y="8808"/>
                  </a:lnTo>
                  <a:lnTo>
                    <a:pt x="6153" y="16867"/>
                  </a:lnTo>
                  <a:lnTo>
                    <a:pt x="6209" y="16961"/>
                  </a:lnTo>
                  <a:lnTo>
                    <a:pt x="6265" y="17054"/>
                  </a:lnTo>
                  <a:lnTo>
                    <a:pt x="8360" y="15428"/>
                  </a:lnTo>
                  <a:lnTo>
                    <a:pt x="17429" y="6583"/>
                  </a:lnTo>
                  <a:lnTo>
                    <a:pt x="8303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1736785" y="2776207"/>
              <a:ext cx="157298" cy="158428"/>
            </a:xfrm>
            <a:custGeom>
              <a:rect b="b" l="l" r="r" t="t"/>
              <a:pathLst>
                <a:path extrusionOk="0" h="11108" w="11052">
                  <a:moveTo>
                    <a:pt x="4881" y="0"/>
                  </a:moveTo>
                  <a:lnTo>
                    <a:pt x="2300" y="2543"/>
                  </a:lnTo>
                  <a:lnTo>
                    <a:pt x="2207" y="2618"/>
                  </a:lnTo>
                  <a:lnTo>
                    <a:pt x="0" y="4339"/>
                  </a:lnTo>
                  <a:lnTo>
                    <a:pt x="6451" y="11108"/>
                  </a:lnTo>
                  <a:lnTo>
                    <a:pt x="11052" y="7200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1543821" y="2971432"/>
              <a:ext cx="480945" cy="413670"/>
            </a:xfrm>
            <a:custGeom>
              <a:rect b="b" l="l" r="r" t="t"/>
              <a:pathLst>
                <a:path extrusionOk="0" h="29004" w="33792">
                  <a:moveTo>
                    <a:pt x="19879" y="0"/>
                  </a:moveTo>
                  <a:lnTo>
                    <a:pt x="1" y="16980"/>
                  </a:lnTo>
                  <a:lnTo>
                    <a:pt x="6957" y="29004"/>
                  </a:lnTo>
                  <a:lnTo>
                    <a:pt x="31996" y="16400"/>
                  </a:lnTo>
                  <a:lnTo>
                    <a:pt x="33791" y="14624"/>
                  </a:lnTo>
                  <a:lnTo>
                    <a:pt x="19879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1846959" y="2899150"/>
              <a:ext cx="280793" cy="262188"/>
            </a:xfrm>
            <a:custGeom>
              <a:rect b="b" l="l" r="r" t="t"/>
              <a:pathLst>
                <a:path extrusionOk="0" h="18383" w="19729">
                  <a:moveTo>
                    <a:pt x="4526" y="1"/>
                  </a:moveTo>
                  <a:lnTo>
                    <a:pt x="1" y="3853"/>
                  </a:lnTo>
                  <a:lnTo>
                    <a:pt x="13820" y="18383"/>
                  </a:lnTo>
                  <a:lnTo>
                    <a:pt x="19729" y="12567"/>
                  </a:lnTo>
                  <a:lnTo>
                    <a:pt x="12586" y="9257"/>
                  </a:lnTo>
                  <a:lnTo>
                    <a:pt x="12399" y="9145"/>
                  </a:lnTo>
                  <a:lnTo>
                    <a:pt x="12268" y="9014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2709007" y="1062881"/>
              <a:ext cx="172740" cy="223779"/>
            </a:xfrm>
            <a:custGeom>
              <a:rect b="b" l="l" r="r" t="t"/>
              <a:pathLst>
                <a:path extrusionOk="0" h="15690" w="12137">
                  <a:moveTo>
                    <a:pt x="6208" y="1"/>
                  </a:moveTo>
                  <a:lnTo>
                    <a:pt x="3142" y="3236"/>
                  </a:lnTo>
                  <a:lnTo>
                    <a:pt x="6489" y="5760"/>
                  </a:lnTo>
                  <a:lnTo>
                    <a:pt x="6564" y="5816"/>
                  </a:lnTo>
                  <a:lnTo>
                    <a:pt x="6638" y="5891"/>
                  </a:lnTo>
                  <a:lnTo>
                    <a:pt x="6751" y="6059"/>
                  </a:lnTo>
                  <a:lnTo>
                    <a:pt x="6825" y="6246"/>
                  </a:lnTo>
                  <a:lnTo>
                    <a:pt x="6844" y="6359"/>
                  </a:lnTo>
                  <a:lnTo>
                    <a:pt x="6844" y="6452"/>
                  </a:lnTo>
                  <a:lnTo>
                    <a:pt x="6844" y="6546"/>
                  </a:lnTo>
                  <a:lnTo>
                    <a:pt x="6844" y="6658"/>
                  </a:lnTo>
                  <a:lnTo>
                    <a:pt x="6788" y="6845"/>
                  </a:lnTo>
                  <a:lnTo>
                    <a:pt x="6695" y="7032"/>
                  </a:lnTo>
                  <a:lnTo>
                    <a:pt x="6638" y="7107"/>
                  </a:lnTo>
                  <a:lnTo>
                    <a:pt x="6564" y="7181"/>
                  </a:lnTo>
                  <a:lnTo>
                    <a:pt x="0" y="13390"/>
                  </a:lnTo>
                  <a:lnTo>
                    <a:pt x="2281" y="15690"/>
                  </a:lnTo>
                  <a:lnTo>
                    <a:pt x="12136" y="5180"/>
                  </a:lnTo>
                  <a:lnTo>
                    <a:pt x="6208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1825411" y="2677525"/>
              <a:ext cx="192964" cy="184043"/>
            </a:xfrm>
            <a:custGeom>
              <a:rect b="b" l="l" r="r" t="t"/>
              <a:pathLst>
                <a:path extrusionOk="0" h="12904" w="13558">
                  <a:moveTo>
                    <a:pt x="5760" y="0"/>
                  </a:moveTo>
                  <a:lnTo>
                    <a:pt x="0" y="5629"/>
                  </a:lnTo>
                  <a:lnTo>
                    <a:pt x="6246" y="12903"/>
                  </a:lnTo>
                  <a:lnTo>
                    <a:pt x="13557" y="6657"/>
                  </a:lnTo>
                  <a:lnTo>
                    <a:pt x="5760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1983761" y="2236656"/>
              <a:ext cx="166093" cy="213381"/>
            </a:xfrm>
            <a:custGeom>
              <a:rect b="b" l="l" r="r" t="t"/>
              <a:pathLst>
                <a:path extrusionOk="0" h="14961" w="11670">
                  <a:moveTo>
                    <a:pt x="2824" y="0"/>
                  </a:moveTo>
                  <a:lnTo>
                    <a:pt x="0" y="3460"/>
                  </a:lnTo>
                  <a:lnTo>
                    <a:pt x="7742" y="14848"/>
                  </a:lnTo>
                  <a:lnTo>
                    <a:pt x="7892" y="14829"/>
                  </a:lnTo>
                  <a:lnTo>
                    <a:pt x="8041" y="14848"/>
                  </a:lnTo>
                  <a:lnTo>
                    <a:pt x="8191" y="14886"/>
                  </a:lnTo>
                  <a:lnTo>
                    <a:pt x="8340" y="14960"/>
                  </a:lnTo>
                  <a:lnTo>
                    <a:pt x="11669" y="11707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1926533" y="2487619"/>
              <a:ext cx="285333" cy="267265"/>
            </a:xfrm>
            <a:custGeom>
              <a:rect b="b" l="l" r="r" t="t"/>
              <a:pathLst>
                <a:path extrusionOk="0" h="18739" w="20048">
                  <a:moveTo>
                    <a:pt x="12324" y="1"/>
                  </a:moveTo>
                  <a:lnTo>
                    <a:pt x="1" y="12006"/>
                  </a:lnTo>
                  <a:lnTo>
                    <a:pt x="7892" y="18738"/>
                  </a:lnTo>
                  <a:lnTo>
                    <a:pt x="19673" y="8696"/>
                  </a:lnTo>
                  <a:lnTo>
                    <a:pt x="20047" y="8266"/>
                  </a:lnTo>
                  <a:lnTo>
                    <a:pt x="12324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2121091" y="2401745"/>
              <a:ext cx="168484" cy="183772"/>
            </a:xfrm>
            <a:custGeom>
              <a:rect b="b" l="l" r="r" t="t"/>
              <a:pathLst>
                <a:path extrusionOk="0" h="12885" w="11838">
                  <a:moveTo>
                    <a:pt x="4844" y="1"/>
                  </a:moveTo>
                  <a:lnTo>
                    <a:pt x="0" y="4713"/>
                  </a:lnTo>
                  <a:lnTo>
                    <a:pt x="7630" y="12885"/>
                  </a:lnTo>
                  <a:lnTo>
                    <a:pt x="11837" y="8135"/>
                  </a:lnTo>
                  <a:lnTo>
                    <a:pt x="9388" y="5386"/>
                  </a:lnTo>
                  <a:lnTo>
                    <a:pt x="7406" y="3124"/>
                  </a:lnTo>
                  <a:lnTo>
                    <a:pt x="6040" y="1497"/>
                  </a:lnTo>
                  <a:lnTo>
                    <a:pt x="5498" y="823"/>
                  </a:lnTo>
                  <a:lnTo>
                    <a:pt x="5049" y="262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1767655" y="2307598"/>
              <a:ext cx="310866" cy="340061"/>
            </a:xfrm>
            <a:custGeom>
              <a:rect b="b" l="l" r="r" t="t"/>
              <a:pathLst>
                <a:path extrusionOk="0" h="23843" w="21842">
                  <a:moveTo>
                    <a:pt x="13950" y="1"/>
                  </a:moveTo>
                  <a:lnTo>
                    <a:pt x="0" y="17130"/>
                  </a:lnTo>
                  <a:lnTo>
                    <a:pt x="9294" y="23843"/>
                  </a:lnTo>
                  <a:lnTo>
                    <a:pt x="21842" y="11613"/>
                  </a:lnTo>
                  <a:lnTo>
                    <a:pt x="13950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2275186" y="1757650"/>
              <a:ext cx="464962" cy="354195"/>
            </a:xfrm>
            <a:custGeom>
              <a:rect b="b" l="l" r="r" t="t"/>
              <a:pathLst>
                <a:path extrusionOk="0" h="24834" w="32669">
                  <a:moveTo>
                    <a:pt x="24161" y="1"/>
                  </a:moveTo>
                  <a:lnTo>
                    <a:pt x="14512" y="8920"/>
                  </a:lnTo>
                  <a:lnTo>
                    <a:pt x="14437" y="8995"/>
                  </a:lnTo>
                  <a:lnTo>
                    <a:pt x="14343" y="9051"/>
                  </a:lnTo>
                  <a:lnTo>
                    <a:pt x="1" y="17111"/>
                  </a:lnTo>
                  <a:lnTo>
                    <a:pt x="11763" y="24834"/>
                  </a:lnTo>
                  <a:lnTo>
                    <a:pt x="32669" y="3498"/>
                  </a:lnTo>
                  <a:lnTo>
                    <a:pt x="24161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2209190" y="2146246"/>
              <a:ext cx="345992" cy="351528"/>
            </a:xfrm>
            <a:custGeom>
              <a:rect b="b" l="l" r="r" t="t"/>
              <a:pathLst>
                <a:path extrusionOk="0" h="24647" w="24310">
                  <a:moveTo>
                    <a:pt x="16661" y="0"/>
                  </a:moveTo>
                  <a:lnTo>
                    <a:pt x="9013" y="7798"/>
                  </a:lnTo>
                  <a:lnTo>
                    <a:pt x="8995" y="7817"/>
                  </a:lnTo>
                  <a:lnTo>
                    <a:pt x="0" y="16587"/>
                  </a:lnTo>
                  <a:lnTo>
                    <a:pt x="411" y="17129"/>
                  </a:lnTo>
                  <a:lnTo>
                    <a:pt x="972" y="17840"/>
                  </a:lnTo>
                  <a:lnTo>
                    <a:pt x="1664" y="18681"/>
                  </a:lnTo>
                  <a:lnTo>
                    <a:pt x="2506" y="19672"/>
                  </a:lnTo>
                  <a:lnTo>
                    <a:pt x="4525" y="21973"/>
                  </a:lnTo>
                  <a:lnTo>
                    <a:pt x="6900" y="24647"/>
                  </a:lnTo>
                  <a:lnTo>
                    <a:pt x="24310" y="5030"/>
                  </a:lnTo>
                  <a:lnTo>
                    <a:pt x="16661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2085965" y="1534956"/>
              <a:ext cx="622515" cy="520895"/>
            </a:xfrm>
            <a:custGeom>
              <a:rect b="b" l="l" r="r" t="t"/>
              <a:pathLst>
                <a:path extrusionOk="0" h="36522" w="43739">
                  <a:moveTo>
                    <a:pt x="34052" y="0"/>
                  </a:moveTo>
                  <a:lnTo>
                    <a:pt x="27844" y="6115"/>
                  </a:lnTo>
                  <a:lnTo>
                    <a:pt x="5573" y="28031"/>
                  </a:lnTo>
                  <a:lnTo>
                    <a:pt x="5517" y="28087"/>
                  </a:lnTo>
                  <a:lnTo>
                    <a:pt x="0" y="32706"/>
                  </a:lnTo>
                  <a:lnTo>
                    <a:pt x="3572" y="36521"/>
                  </a:lnTo>
                  <a:lnTo>
                    <a:pt x="4189" y="35754"/>
                  </a:lnTo>
                  <a:lnTo>
                    <a:pt x="4301" y="35642"/>
                  </a:lnTo>
                  <a:lnTo>
                    <a:pt x="4451" y="35530"/>
                  </a:lnTo>
                  <a:lnTo>
                    <a:pt x="26628" y="23095"/>
                  </a:lnTo>
                  <a:lnTo>
                    <a:pt x="43739" y="7275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rgbClr val="325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1849093" y="2018497"/>
              <a:ext cx="270674" cy="271515"/>
            </a:xfrm>
            <a:custGeom>
              <a:rect b="b" l="l" r="r" t="t"/>
              <a:pathLst>
                <a:path extrusionOk="0" h="19037" w="19018">
                  <a:moveTo>
                    <a:pt x="15203" y="0"/>
                  </a:moveTo>
                  <a:lnTo>
                    <a:pt x="0" y="12697"/>
                  </a:lnTo>
                  <a:lnTo>
                    <a:pt x="6826" y="19036"/>
                  </a:lnTo>
                  <a:lnTo>
                    <a:pt x="19018" y="4077"/>
                  </a:lnTo>
                  <a:lnTo>
                    <a:pt x="15203" y="0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2247774" y="2537766"/>
              <a:ext cx="120578" cy="122700"/>
            </a:xfrm>
            <a:custGeom>
              <a:rect b="b" l="l" r="r" t="t"/>
              <a:pathLst>
                <a:path extrusionOk="0" h="8603" w="8472">
                  <a:moveTo>
                    <a:pt x="4189" y="1"/>
                  </a:moveTo>
                  <a:lnTo>
                    <a:pt x="1" y="4713"/>
                  </a:lnTo>
                  <a:lnTo>
                    <a:pt x="3628" y="8602"/>
                  </a:lnTo>
                  <a:lnTo>
                    <a:pt x="8471" y="4713"/>
                  </a:lnTo>
                  <a:lnTo>
                    <a:pt x="5891" y="1889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3061646" y="1493880"/>
              <a:ext cx="160229" cy="140029"/>
            </a:xfrm>
            <a:custGeom>
              <a:rect b="b" l="l" r="r" t="t"/>
              <a:pathLst>
                <a:path extrusionOk="0" h="9818" w="11258">
                  <a:moveTo>
                    <a:pt x="7461" y="1"/>
                  </a:moveTo>
                  <a:lnTo>
                    <a:pt x="0" y="6545"/>
                  </a:lnTo>
                  <a:lnTo>
                    <a:pt x="6377" y="9818"/>
                  </a:lnTo>
                  <a:lnTo>
                    <a:pt x="11257" y="2020"/>
                  </a:lnTo>
                  <a:lnTo>
                    <a:pt x="7461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2835420" y="1252772"/>
              <a:ext cx="223308" cy="194455"/>
            </a:xfrm>
            <a:custGeom>
              <a:rect b="b" l="l" r="r" t="t"/>
              <a:pathLst>
                <a:path extrusionOk="0" h="13634" w="15690">
                  <a:moveTo>
                    <a:pt x="10697" y="1"/>
                  </a:moveTo>
                  <a:lnTo>
                    <a:pt x="0" y="8472"/>
                  </a:lnTo>
                  <a:lnTo>
                    <a:pt x="805" y="9201"/>
                  </a:lnTo>
                  <a:lnTo>
                    <a:pt x="805" y="9220"/>
                  </a:lnTo>
                  <a:lnTo>
                    <a:pt x="5610" y="13633"/>
                  </a:lnTo>
                  <a:lnTo>
                    <a:pt x="15690" y="4302"/>
                  </a:lnTo>
                  <a:lnTo>
                    <a:pt x="12997" y="2189"/>
                  </a:lnTo>
                  <a:lnTo>
                    <a:pt x="12941" y="2133"/>
                  </a:lnTo>
                  <a:lnTo>
                    <a:pt x="10697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2749982" y="1330916"/>
              <a:ext cx="460720" cy="393945"/>
            </a:xfrm>
            <a:custGeom>
              <a:rect b="b" l="l" r="r" t="t"/>
              <a:pathLst>
                <a:path extrusionOk="0" h="27621" w="32371">
                  <a:moveTo>
                    <a:pt x="23188" y="1"/>
                  </a:moveTo>
                  <a:lnTo>
                    <a:pt x="1" y="21431"/>
                  </a:lnTo>
                  <a:lnTo>
                    <a:pt x="8060" y="27621"/>
                  </a:lnTo>
                  <a:lnTo>
                    <a:pt x="32370" y="6284"/>
                  </a:lnTo>
                  <a:lnTo>
                    <a:pt x="29041" y="4601"/>
                  </a:lnTo>
                  <a:lnTo>
                    <a:pt x="28873" y="4508"/>
                  </a:lnTo>
                  <a:lnTo>
                    <a:pt x="23188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2856712" y="1163161"/>
              <a:ext cx="111526" cy="104573"/>
            </a:xfrm>
            <a:custGeom>
              <a:rect b="b" l="l" r="r" t="t"/>
              <a:pathLst>
                <a:path extrusionOk="0" h="7332" w="7836">
                  <a:moveTo>
                    <a:pt x="2581" y="1"/>
                  </a:moveTo>
                  <a:lnTo>
                    <a:pt x="0" y="2768"/>
                  </a:lnTo>
                  <a:lnTo>
                    <a:pt x="4881" y="7331"/>
                  </a:lnTo>
                  <a:lnTo>
                    <a:pt x="7836" y="4994"/>
                  </a:lnTo>
                  <a:lnTo>
                    <a:pt x="2581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3095177" y="1668838"/>
              <a:ext cx="146125" cy="140029"/>
            </a:xfrm>
            <a:custGeom>
              <a:rect b="b" l="l" r="r" t="t"/>
              <a:pathLst>
                <a:path extrusionOk="0" h="9818" w="10267">
                  <a:moveTo>
                    <a:pt x="4694" y="1"/>
                  </a:moveTo>
                  <a:lnTo>
                    <a:pt x="0" y="7518"/>
                  </a:lnTo>
                  <a:lnTo>
                    <a:pt x="3479" y="9818"/>
                  </a:lnTo>
                  <a:lnTo>
                    <a:pt x="10266" y="2880"/>
                  </a:lnTo>
                  <a:lnTo>
                    <a:pt x="4694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2325228" y="2232649"/>
              <a:ext cx="356111" cy="355536"/>
            </a:xfrm>
            <a:custGeom>
              <a:rect b="b" l="l" r="r" t="t"/>
              <a:pathLst>
                <a:path extrusionOk="0" h="24928" w="25021">
                  <a:moveTo>
                    <a:pt x="17746" y="1"/>
                  </a:moveTo>
                  <a:lnTo>
                    <a:pt x="0" y="19991"/>
                  </a:lnTo>
                  <a:lnTo>
                    <a:pt x="2207" y="22422"/>
                  </a:lnTo>
                  <a:lnTo>
                    <a:pt x="4488" y="24928"/>
                  </a:lnTo>
                  <a:lnTo>
                    <a:pt x="25020" y="8472"/>
                  </a:lnTo>
                  <a:lnTo>
                    <a:pt x="19504" y="1160"/>
                  </a:lnTo>
                  <a:lnTo>
                    <a:pt x="17746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2407193" y="2374803"/>
              <a:ext cx="345465" cy="334741"/>
            </a:xfrm>
            <a:custGeom>
              <a:rect b="b" l="l" r="r" t="t"/>
              <a:pathLst>
                <a:path extrusionOk="0" h="23470" w="24273">
                  <a:moveTo>
                    <a:pt x="20383" y="1"/>
                  </a:moveTo>
                  <a:lnTo>
                    <a:pt x="1" y="16345"/>
                  </a:lnTo>
                  <a:lnTo>
                    <a:pt x="3404" y="20047"/>
                  </a:lnTo>
                  <a:lnTo>
                    <a:pt x="6583" y="23469"/>
                  </a:lnTo>
                  <a:lnTo>
                    <a:pt x="23057" y="7219"/>
                  </a:lnTo>
                  <a:lnTo>
                    <a:pt x="24273" y="5143"/>
                  </a:lnTo>
                  <a:lnTo>
                    <a:pt x="20383" y="1"/>
                  </a:lnTo>
                  <a:close/>
                </a:path>
              </a:pathLst>
            </a:custGeom>
            <a:solidFill>
              <a:srgbClr val="759C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5" name="Google Shape;665;p40"/>
            <p:cNvGrpSpPr/>
            <p:nvPr/>
          </p:nvGrpSpPr>
          <p:grpSpPr>
            <a:xfrm>
              <a:off x="2283975" y="2056100"/>
              <a:ext cx="435825" cy="574100"/>
              <a:chOff x="2283975" y="2056100"/>
              <a:chExt cx="435825" cy="574100"/>
            </a:xfrm>
          </p:grpSpPr>
          <p:sp>
            <p:nvSpPr>
              <p:cNvPr id="666" name="Google Shape;666;p40"/>
              <p:cNvSpPr/>
              <p:nvPr/>
            </p:nvSpPr>
            <p:spPr>
              <a:xfrm>
                <a:off x="2283975" y="2056100"/>
                <a:ext cx="435825" cy="574100"/>
              </a:xfrm>
              <a:custGeom>
                <a:rect b="b" l="l" r="r" t="t"/>
                <a:pathLst>
                  <a:path extrusionOk="0" h="22964" w="17433">
                    <a:moveTo>
                      <a:pt x="8856" y="557"/>
                    </a:moveTo>
                    <a:lnTo>
                      <a:pt x="9264" y="576"/>
                    </a:lnTo>
                    <a:lnTo>
                      <a:pt x="9654" y="613"/>
                    </a:lnTo>
                    <a:lnTo>
                      <a:pt x="10025" y="669"/>
                    </a:lnTo>
                    <a:lnTo>
                      <a:pt x="10415" y="724"/>
                    </a:lnTo>
                    <a:lnTo>
                      <a:pt x="10786" y="799"/>
                    </a:lnTo>
                    <a:lnTo>
                      <a:pt x="11176" y="891"/>
                    </a:lnTo>
                    <a:lnTo>
                      <a:pt x="11529" y="1003"/>
                    </a:lnTo>
                    <a:lnTo>
                      <a:pt x="11900" y="1133"/>
                    </a:lnTo>
                    <a:lnTo>
                      <a:pt x="12253" y="1263"/>
                    </a:lnTo>
                    <a:lnTo>
                      <a:pt x="12606" y="1411"/>
                    </a:lnTo>
                    <a:lnTo>
                      <a:pt x="12940" y="1578"/>
                    </a:lnTo>
                    <a:lnTo>
                      <a:pt x="13255" y="1764"/>
                    </a:lnTo>
                    <a:lnTo>
                      <a:pt x="13571" y="1968"/>
                    </a:lnTo>
                    <a:lnTo>
                      <a:pt x="13868" y="2172"/>
                    </a:lnTo>
                    <a:lnTo>
                      <a:pt x="14165" y="2395"/>
                    </a:lnTo>
                    <a:lnTo>
                      <a:pt x="14443" y="2636"/>
                    </a:lnTo>
                    <a:lnTo>
                      <a:pt x="14703" y="2878"/>
                    </a:lnTo>
                    <a:lnTo>
                      <a:pt x="14963" y="3138"/>
                    </a:lnTo>
                    <a:lnTo>
                      <a:pt x="15186" y="3416"/>
                    </a:lnTo>
                    <a:lnTo>
                      <a:pt x="15409" y="3695"/>
                    </a:lnTo>
                    <a:lnTo>
                      <a:pt x="15613" y="3992"/>
                    </a:lnTo>
                    <a:lnTo>
                      <a:pt x="15799" y="4307"/>
                    </a:lnTo>
                    <a:lnTo>
                      <a:pt x="15966" y="4604"/>
                    </a:lnTo>
                    <a:lnTo>
                      <a:pt x="16114" y="4920"/>
                    </a:lnTo>
                    <a:lnTo>
                      <a:pt x="16263" y="5235"/>
                    </a:lnTo>
                    <a:lnTo>
                      <a:pt x="16374" y="5570"/>
                    </a:lnTo>
                    <a:lnTo>
                      <a:pt x="16486" y="5904"/>
                    </a:lnTo>
                    <a:lnTo>
                      <a:pt x="16653" y="6572"/>
                    </a:lnTo>
                    <a:lnTo>
                      <a:pt x="16783" y="7240"/>
                    </a:lnTo>
                    <a:lnTo>
                      <a:pt x="16875" y="7909"/>
                    </a:lnTo>
                    <a:lnTo>
                      <a:pt x="16912" y="8243"/>
                    </a:lnTo>
                    <a:lnTo>
                      <a:pt x="16931" y="8558"/>
                    </a:lnTo>
                    <a:lnTo>
                      <a:pt x="16931" y="8893"/>
                    </a:lnTo>
                    <a:lnTo>
                      <a:pt x="16931" y="9227"/>
                    </a:lnTo>
                    <a:lnTo>
                      <a:pt x="16912" y="9542"/>
                    </a:lnTo>
                    <a:lnTo>
                      <a:pt x="16875" y="9858"/>
                    </a:lnTo>
                    <a:lnTo>
                      <a:pt x="16838" y="10173"/>
                    </a:lnTo>
                    <a:lnTo>
                      <a:pt x="16783" y="10489"/>
                    </a:lnTo>
                    <a:lnTo>
                      <a:pt x="16653" y="11083"/>
                    </a:lnTo>
                    <a:lnTo>
                      <a:pt x="16467" y="11677"/>
                    </a:lnTo>
                    <a:lnTo>
                      <a:pt x="16263" y="12253"/>
                    </a:lnTo>
                    <a:lnTo>
                      <a:pt x="16040" y="12791"/>
                    </a:lnTo>
                    <a:lnTo>
                      <a:pt x="15780" y="13311"/>
                    </a:lnTo>
                    <a:lnTo>
                      <a:pt x="15502" y="13812"/>
                    </a:lnTo>
                    <a:lnTo>
                      <a:pt x="15205" y="14295"/>
                    </a:lnTo>
                    <a:lnTo>
                      <a:pt x="14908" y="14759"/>
                    </a:lnTo>
                    <a:lnTo>
                      <a:pt x="14611" y="15223"/>
                    </a:lnTo>
                    <a:lnTo>
                      <a:pt x="14314" y="15650"/>
                    </a:lnTo>
                    <a:lnTo>
                      <a:pt x="13998" y="16058"/>
                    </a:lnTo>
                    <a:lnTo>
                      <a:pt x="13404" y="16856"/>
                    </a:lnTo>
                    <a:lnTo>
                      <a:pt x="13125" y="17265"/>
                    </a:lnTo>
                    <a:lnTo>
                      <a:pt x="12884" y="17673"/>
                    </a:lnTo>
                    <a:lnTo>
                      <a:pt x="12661" y="18082"/>
                    </a:lnTo>
                    <a:lnTo>
                      <a:pt x="12476" y="18490"/>
                    </a:lnTo>
                    <a:lnTo>
                      <a:pt x="12327" y="18880"/>
                    </a:lnTo>
                    <a:lnTo>
                      <a:pt x="12179" y="19270"/>
                    </a:lnTo>
                    <a:lnTo>
                      <a:pt x="11937" y="19994"/>
                    </a:lnTo>
                    <a:lnTo>
                      <a:pt x="11733" y="20662"/>
                    </a:lnTo>
                    <a:lnTo>
                      <a:pt x="11529" y="21256"/>
                    </a:lnTo>
                    <a:lnTo>
                      <a:pt x="11455" y="21460"/>
                    </a:lnTo>
                    <a:lnTo>
                      <a:pt x="11380" y="21646"/>
                    </a:lnTo>
                    <a:lnTo>
                      <a:pt x="11213" y="21980"/>
                    </a:lnTo>
                    <a:lnTo>
                      <a:pt x="11158" y="22036"/>
                    </a:lnTo>
                    <a:lnTo>
                      <a:pt x="11046" y="22147"/>
                    </a:lnTo>
                    <a:lnTo>
                      <a:pt x="10898" y="22259"/>
                    </a:lnTo>
                    <a:lnTo>
                      <a:pt x="10731" y="22370"/>
                    </a:lnTo>
                    <a:lnTo>
                      <a:pt x="10545" y="22481"/>
                    </a:lnTo>
                    <a:lnTo>
                      <a:pt x="10341" y="22574"/>
                    </a:lnTo>
                    <a:lnTo>
                      <a:pt x="10100" y="22648"/>
                    </a:lnTo>
                    <a:lnTo>
                      <a:pt x="9840" y="22704"/>
                    </a:lnTo>
                    <a:lnTo>
                      <a:pt x="9561" y="22723"/>
                    </a:lnTo>
                    <a:lnTo>
                      <a:pt x="9264" y="22723"/>
                    </a:lnTo>
                    <a:lnTo>
                      <a:pt x="8949" y="22686"/>
                    </a:lnTo>
                    <a:lnTo>
                      <a:pt x="8633" y="22611"/>
                    </a:lnTo>
                    <a:lnTo>
                      <a:pt x="8484" y="22537"/>
                    </a:lnTo>
                    <a:lnTo>
                      <a:pt x="8317" y="22481"/>
                    </a:lnTo>
                    <a:lnTo>
                      <a:pt x="8169" y="22389"/>
                    </a:lnTo>
                    <a:lnTo>
                      <a:pt x="8020" y="22296"/>
                    </a:lnTo>
                    <a:lnTo>
                      <a:pt x="7872" y="22184"/>
                    </a:lnTo>
                    <a:lnTo>
                      <a:pt x="7723" y="22073"/>
                    </a:lnTo>
                    <a:lnTo>
                      <a:pt x="7593" y="21924"/>
                    </a:lnTo>
                    <a:lnTo>
                      <a:pt x="7482" y="21794"/>
                    </a:lnTo>
                    <a:lnTo>
                      <a:pt x="7371" y="21627"/>
                    </a:lnTo>
                    <a:lnTo>
                      <a:pt x="7296" y="21460"/>
                    </a:lnTo>
                    <a:lnTo>
                      <a:pt x="7148" y="21052"/>
                    </a:lnTo>
                    <a:lnTo>
                      <a:pt x="7018" y="20625"/>
                    </a:lnTo>
                    <a:lnTo>
                      <a:pt x="6869" y="20179"/>
                    </a:lnTo>
                    <a:lnTo>
                      <a:pt x="6777" y="19957"/>
                    </a:lnTo>
                    <a:lnTo>
                      <a:pt x="6684" y="19734"/>
                    </a:lnTo>
                    <a:lnTo>
                      <a:pt x="6461" y="19270"/>
                    </a:lnTo>
                    <a:lnTo>
                      <a:pt x="6183" y="18824"/>
                    </a:lnTo>
                    <a:lnTo>
                      <a:pt x="5886" y="18397"/>
                    </a:lnTo>
                    <a:lnTo>
                      <a:pt x="5570" y="17952"/>
                    </a:lnTo>
                    <a:lnTo>
                      <a:pt x="4902" y="17079"/>
                    </a:lnTo>
                    <a:lnTo>
                      <a:pt x="4196" y="16170"/>
                    </a:lnTo>
                    <a:lnTo>
                      <a:pt x="3472" y="15223"/>
                    </a:lnTo>
                    <a:lnTo>
                      <a:pt x="3101" y="14722"/>
                    </a:lnTo>
                    <a:lnTo>
                      <a:pt x="2748" y="14220"/>
                    </a:lnTo>
                    <a:lnTo>
                      <a:pt x="2395" y="13701"/>
                    </a:lnTo>
                    <a:lnTo>
                      <a:pt x="2061" y="13144"/>
                    </a:lnTo>
                    <a:lnTo>
                      <a:pt x="1746" y="12587"/>
                    </a:lnTo>
                    <a:lnTo>
                      <a:pt x="1449" y="11993"/>
                    </a:lnTo>
                    <a:lnTo>
                      <a:pt x="1189" y="11380"/>
                    </a:lnTo>
                    <a:lnTo>
                      <a:pt x="948" y="10749"/>
                    </a:lnTo>
                    <a:lnTo>
                      <a:pt x="855" y="10433"/>
                    </a:lnTo>
                    <a:lnTo>
                      <a:pt x="762" y="10099"/>
                    </a:lnTo>
                    <a:lnTo>
                      <a:pt x="688" y="9765"/>
                    </a:lnTo>
                    <a:lnTo>
                      <a:pt x="613" y="9431"/>
                    </a:lnTo>
                    <a:lnTo>
                      <a:pt x="576" y="9097"/>
                    </a:lnTo>
                    <a:lnTo>
                      <a:pt x="539" y="8744"/>
                    </a:lnTo>
                    <a:lnTo>
                      <a:pt x="539" y="8391"/>
                    </a:lnTo>
                    <a:lnTo>
                      <a:pt x="539" y="8039"/>
                    </a:lnTo>
                    <a:lnTo>
                      <a:pt x="558" y="7686"/>
                    </a:lnTo>
                    <a:lnTo>
                      <a:pt x="595" y="7333"/>
                    </a:lnTo>
                    <a:lnTo>
                      <a:pt x="650" y="6980"/>
                    </a:lnTo>
                    <a:lnTo>
                      <a:pt x="706" y="6628"/>
                    </a:lnTo>
                    <a:lnTo>
                      <a:pt x="799" y="6275"/>
                    </a:lnTo>
                    <a:lnTo>
                      <a:pt x="892" y="5922"/>
                    </a:lnTo>
                    <a:lnTo>
                      <a:pt x="1022" y="5588"/>
                    </a:lnTo>
                    <a:lnTo>
                      <a:pt x="1152" y="5254"/>
                    </a:lnTo>
                    <a:lnTo>
                      <a:pt x="1300" y="4901"/>
                    </a:lnTo>
                    <a:lnTo>
                      <a:pt x="1467" y="4586"/>
                    </a:lnTo>
                    <a:lnTo>
                      <a:pt x="1653" y="4252"/>
                    </a:lnTo>
                    <a:lnTo>
                      <a:pt x="1857" y="3936"/>
                    </a:lnTo>
                    <a:lnTo>
                      <a:pt x="2061" y="3620"/>
                    </a:lnTo>
                    <a:lnTo>
                      <a:pt x="2303" y="3323"/>
                    </a:lnTo>
                    <a:lnTo>
                      <a:pt x="2544" y="3045"/>
                    </a:lnTo>
                    <a:lnTo>
                      <a:pt x="2804" y="2766"/>
                    </a:lnTo>
                    <a:lnTo>
                      <a:pt x="3082" y="2507"/>
                    </a:lnTo>
                    <a:lnTo>
                      <a:pt x="3361" y="2265"/>
                    </a:lnTo>
                    <a:lnTo>
                      <a:pt x="3676" y="2024"/>
                    </a:lnTo>
                    <a:lnTo>
                      <a:pt x="3992" y="1801"/>
                    </a:lnTo>
                    <a:lnTo>
                      <a:pt x="4326" y="1615"/>
                    </a:lnTo>
                    <a:lnTo>
                      <a:pt x="4660" y="1430"/>
                    </a:lnTo>
                    <a:lnTo>
                      <a:pt x="5013" y="1263"/>
                    </a:lnTo>
                    <a:lnTo>
                      <a:pt x="5366" y="1114"/>
                    </a:lnTo>
                    <a:lnTo>
                      <a:pt x="5737" y="984"/>
                    </a:lnTo>
                    <a:lnTo>
                      <a:pt x="6108" y="873"/>
                    </a:lnTo>
                    <a:lnTo>
                      <a:pt x="6498" y="780"/>
                    </a:lnTo>
                    <a:lnTo>
                      <a:pt x="6888" y="706"/>
                    </a:lnTo>
                    <a:lnTo>
                      <a:pt x="7278" y="650"/>
                    </a:lnTo>
                    <a:lnTo>
                      <a:pt x="7686" y="594"/>
                    </a:lnTo>
                    <a:lnTo>
                      <a:pt x="8076" y="576"/>
                    </a:lnTo>
                    <a:lnTo>
                      <a:pt x="8466" y="557"/>
                    </a:lnTo>
                    <a:close/>
                    <a:moveTo>
                      <a:pt x="8466" y="0"/>
                    </a:moveTo>
                    <a:lnTo>
                      <a:pt x="8039" y="19"/>
                    </a:lnTo>
                    <a:lnTo>
                      <a:pt x="7631" y="38"/>
                    </a:lnTo>
                    <a:lnTo>
                      <a:pt x="7204" y="93"/>
                    </a:lnTo>
                    <a:lnTo>
                      <a:pt x="6795" y="149"/>
                    </a:lnTo>
                    <a:lnTo>
                      <a:pt x="6387" y="223"/>
                    </a:lnTo>
                    <a:lnTo>
                      <a:pt x="5978" y="316"/>
                    </a:lnTo>
                    <a:lnTo>
                      <a:pt x="5570" y="446"/>
                    </a:lnTo>
                    <a:lnTo>
                      <a:pt x="5162" y="576"/>
                    </a:lnTo>
                    <a:lnTo>
                      <a:pt x="4790" y="743"/>
                    </a:lnTo>
                    <a:lnTo>
                      <a:pt x="4400" y="929"/>
                    </a:lnTo>
                    <a:lnTo>
                      <a:pt x="4029" y="1114"/>
                    </a:lnTo>
                    <a:lnTo>
                      <a:pt x="3676" y="1337"/>
                    </a:lnTo>
                    <a:lnTo>
                      <a:pt x="3342" y="1578"/>
                    </a:lnTo>
                    <a:lnTo>
                      <a:pt x="3008" y="1820"/>
                    </a:lnTo>
                    <a:lnTo>
                      <a:pt x="2711" y="2098"/>
                    </a:lnTo>
                    <a:lnTo>
                      <a:pt x="2414" y="2377"/>
                    </a:lnTo>
                    <a:lnTo>
                      <a:pt x="2136" y="2674"/>
                    </a:lnTo>
                    <a:lnTo>
                      <a:pt x="1876" y="2989"/>
                    </a:lnTo>
                    <a:lnTo>
                      <a:pt x="1616" y="3305"/>
                    </a:lnTo>
                    <a:lnTo>
                      <a:pt x="1393" y="3639"/>
                    </a:lnTo>
                    <a:lnTo>
                      <a:pt x="1189" y="3973"/>
                    </a:lnTo>
                    <a:lnTo>
                      <a:pt x="985" y="4326"/>
                    </a:lnTo>
                    <a:lnTo>
                      <a:pt x="818" y="4679"/>
                    </a:lnTo>
                    <a:lnTo>
                      <a:pt x="650" y="5031"/>
                    </a:lnTo>
                    <a:lnTo>
                      <a:pt x="502" y="5403"/>
                    </a:lnTo>
                    <a:lnTo>
                      <a:pt x="391" y="5774"/>
                    </a:lnTo>
                    <a:lnTo>
                      <a:pt x="279" y="6145"/>
                    </a:lnTo>
                    <a:lnTo>
                      <a:pt x="186" y="6516"/>
                    </a:lnTo>
                    <a:lnTo>
                      <a:pt x="112" y="6888"/>
                    </a:lnTo>
                    <a:lnTo>
                      <a:pt x="56" y="7277"/>
                    </a:lnTo>
                    <a:lnTo>
                      <a:pt x="19" y="7649"/>
                    </a:lnTo>
                    <a:lnTo>
                      <a:pt x="1" y="8020"/>
                    </a:lnTo>
                    <a:lnTo>
                      <a:pt x="1" y="8410"/>
                    </a:lnTo>
                    <a:lnTo>
                      <a:pt x="19" y="8781"/>
                    </a:lnTo>
                    <a:lnTo>
                      <a:pt x="56" y="9152"/>
                    </a:lnTo>
                    <a:lnTo>
                      <a:pt x="112" y="9505"/>
                    </a:lnTo>
                    <a:lnTo>
                      <a:pt x="186" y="9876"/>
                    </a:lnTo>
                    <a:lnTo>
                      <a:pt x="261" y="10229"/>
                    </a:lnTo>
                    <a:lnTo>
                      <a:pt x="353" y="10582"/>
                    </a:lnTo>
                    <a:lnTo>
                      <a:pt x="465" y="10916"/>
                    </a:lnTo>
                    <a:lnTo>
                      <a:pt x="595" y="11250"/>
                    </a:lnTo>
                    <a:lnTo>
                      <a:pt x="725" y="11566"/>
                    </a:lnTo>
                    <a:lnTo>
                      <a:pt x="1003" y="12215"/>
                    </a:lnTo>
                    <a:lnTo>
                      <a:pt x="1319" y="12810"/>
                    </a:lnTo>
                    <a:lnTo>
                      <a:pt x="1653" y="13404"/>
                    </a:lnTo>
                    <a:lnTo>
                      <a:pt x="2006" y="13960"/>
                    </a:lnTo>
                    <a:lnTo>
                      <a:pt x="2358" y="14480"/>
                    </a:lnTo>
                    <a:lnTo>
                      <a:pt x="2730" y="15000"/>
                    </a:lnTo>
                    <a:lnTo>
                      <a:pt x="3101" y="15501"/>
                    </a:lnTo>
                    <a:lnTo>
                      <a:pt x="3843" y="16448"/>
                    </a:lnTo>
                    <a:lnTo>
                      <a:pt x="4567" y="17339"/>
                    </a:lnTo>
                    <a:lnTo>
                      <a:pt x="5254" y="18193"/>
                    </a:lnTo>
                    <a:lnTo>
                      <a:pt x="5570" y="18620"/>
                    </a:lnTo>
                    <a:lnTo>
                      <a:pt x="5867" y="19028"/>
                    </a:lnTo>
                    <a:lnTo>
                      <a:pt x="6127" y="19455"/>
                    </a:lnTo>
                    <a:lnTo>
                      <a:pt x="6350" y="19882"/>
                    </a:lnTo>
                    <a:lnTo>
                      <a:pt x="6461" y="20087"/>
                    </a:lnTo>
                    <a:lnTo>
                      <a:pt x="6554" y="20309"/>
                    </a:lnTo>
                    <a:lnTo>
                      <a:pt x="6702" y="20736"/>
                    </a:lnTo>
                    <a:lnTo>
                      <a:pt x="6851" y="21163"/>
                    </a:lnTo>
                    <a:lnTo>
                      <a:pt x="6999" y="21590"/>
                    </a:lnTo>
                    <a:lnTo>
                      <a:pt x="7111" y="21794"/>
                    </a:lnTo>
                    <a:lnTo>
                      <a:pt x="7241" y="21962"/>
                    </a:lnTo>
                    <a:lnTo>
                      <a:pt x="7389" y="22129"/>
                    </a:lnTo>
                    <a:lnTo>
                      <a:pt x="7538" y="22277"/>
                    </a:lnTo>
                    <a:lnTo>
                      <a:pt x="7705" y="22407"/>
                    </a:lnTo>
                    <a:lnTo>
                      <a:pt x="7853" y="22537"/>
                    </a:lnTo>
                    <a:lnTo>
                      <a:pt x="8039" y="22630"/>
                    </a:lnTo>
                    <a:lnTo>
                      <a:pt x="8206" y="22723"/>
                    </a:lnTo>
                    <a:lnTo>
                      <a:pt x="8429" y="22797"/>
                    </a:lnTo>
                    <a:lnTo>
                      <a:pt x="8633" y="22871"/>
                    </a:lnTo>
                    <a:lnTo>
                      <a:pt x="8856" y="22908"/>
                    </a:lnTo>
                    <a:lnTo>
                      <a:pt x="9079" y="22945"/>
                    </a:lnTo>
                    <a:lnTo>
                      <a:pt x="9357" y="22964"/>
                    </a:lnTo>
                    <a:lnTo>
                      <a:pt x="9635" y="22945"/>
                    </a:lnTo>
                    <a:lnTo>
                      <a:pt x="10062" y="22927"/>
                    </a:lnTo>
                    <a:lnTo>
                      <a:pt x="10285" y="22908"/>
                    </a:lnTo>
                    <a:lnTo>
                      <a:pt x="10489" y="22834"/>
                    </a:lnTo>
                    <a:lnTo>
                      <a:pt x="10675" y="22741"/>
                    </a:lnTo>
                    <a:lnTo>
                      <a:pt x="10842" y="22648"/>
                    </a:lnTo>
                    <a:lnTo>
                      <a:pt x="10991" y="22518"/>
                    </a:lnTo>
                    <a:lnTo>
                      <a:pt x="11139" y="22370"/>
                    </a:lnTo>
                    <a:lnTo>
                      <a:pt x="11213" y="22296"/>
                    </a:lnTo>
                    <a:lnTo>
                      <a:pt x="11343" y="22092"/>
                    </a:lnTo>
                    <a:lnTo>
                      <a:pt x="11492" y="21869"/>
                    </a:lnTo>
                    <a:lnTo>
                      <a:pt x="11622" y="21627"/>
                    </a:lnTo>
                    <a:lnTo>
                      <a:pt x="11733" y="21349"/>
                    </a:lnTo>
                    <a:lnTo>
                      <a:pt x="11863" y="21052"/>
                    </a:lnTo>
                    <a:lnTo>
                      <a:pt x="11974" y="20736"/>
                    </a:lnTo>
                    <a:lnTo>
                      <a:pt x="12197" y="20087"/>
                    </a:lnTo>
                    <a:lnTo>
                      <a:pt x="12457" y="19363"/>
                    </a:lnTo>
                    <a:lnTo>
                      <a:pt x="12606" y="18991"/>
                    </a:lnTo>
                    <a:lnTo>
                      <a:pt x="12773" y="18620"/>
                    </a:lnTo>
                    <a:lnTo>
                      <a:pt x="12958" y="18230"/>
                    </a:lnTo>
                    <a:lnTo>
                      <a:pt x="13163" y="17840"/>
                    </a:lnTo>
                    <a:lnTo>
                      <a:pt x="13404" y="17451"/>
                    </a:lnTo>
                    <a:lnTo>
                      <a:pt x="13682" y="17079"/>
                    </a:lnTo>
                    <a:lnTo>
                      <a:pt x="14295" y="16300"/>
                    </a:lnTo>
                    <a:lnTo>
                      <a:pt x="14611" y="15873"/>
                    </a:lnTo>
                    <a:lnTo>
                      <a:pt x="14945" y="15446"/>
                    </a:lnTo>
                    <a:lnTo>
                      <a:pt x="15260" y="15000"/>
                    </a:lnTo>
                    <a:lnTo>
                      <a:pt x="15557" y="14517"/>
                    </a:lnTo>
                    <a:lnTo>
                      <a:pt x="15873" y="14035"/>
                    </a:lnTo>
                    <a:lnTo>
                      <a:pt x="16170" y="13515"/>
                    </a:lnTo>
                    <a:lnTo>
                      <a:pt x="16430" y="12977"/>
                    </a:lnTo>
                    <a:lnTo>
                      <a:pt x="16690" y="12420"/>
                    </a:lnTo>
                    <a:lnTo>
                      <a:pt x="16912" y="11826"/>
                    </a:lnTo>
                    <a:lnTo>
                      <a:pt x="17098" y="11213"/>
                    </a:lnTo>
                    <a:lnTo>
                      <a:pt x="17172" y="10897"/>
                    </a:lnTo>
                    <a:lnTo>
                      <a:pt x="17247" y="10582"/>
                    </a:lnTo>
                    <a:lnTo>
                      <a:pt x="17302" y="10248"/>
                    </a:lnTo>
                    <a:lnTo>
                      <a:pt x="17358" y="9914"/>
                    </a:lnTo>
                    <a:lnTo>
                      <a:pt x="17395" y="9579"/>
                    </a:lnTo>
                    <a:lnTo>
                      <a:pt x="17414" y="9245"/>
                    </a:lnTo>
                    <a:lnTo>
                      <a:pt x="17432" y="8893"/>
                    </a:lnTo>
                    <a:lnTo>
                      <a:pt x="17414" y="8558"/>
                    </a:lnTo>
                    <a:lnTo>
                      <a:pt x="17414" y="8206"/>
                    </a:lnTo>
                    <a:lnTo>
                      <a:pt x="17377" y="7853"/>
                    </a:lnTo>
                    <a:lnTo>
                      <a:pt x="17284" y="7166"/>
                    </a:lnTo>
                    <a:lnTo>
                      <a:pt x="17154" y="6461"/>
                    </a:lnTo>
                    <a:lnTo>
                      <a:pt x="16987" y="5755"/>
                    </a:lnTo>
                    <a:lnTo>
                      <a:pt x="16875" y="5403"/>
                    </a:lnTo>
                    <a:lnTo>
                      <a:pt x="16745" y="5050"/>
                    </a:lnTo>
                    <a:lnTo>
                      <a:pt x="16597" y="4697"/>
                    </a:lnTo>
                    <a:lnTo>
                      <a:pt x="16430" y="4363"/>
                    </a:lnTo>
                    <a:lnTo>
                      <a:pt x="16263" y="4029"/>
                    </a:lnTo>
                    <a:lnTo>
                      <a:pt x="16059" y="3713"/>
                    </a:lnTo>
                    <a:lnTo>
                      <a:pt x="15836" y="3398"/>
                    </a:lnTo>
                    <a:lnTo>
                      <a:pt x="15613" y="3082"/>
                    </a:lnTo>
                    <a:lnTo>
                      <a:pt x="15353" y="2785"/>
                    </a:lnTo>
                    <a:lnTo>
                      <a:pt x="15093" y="2507"/>
                    </a:lnTo>
                    <a:lnTo>
                      <a:pt x="14815" y="2228"/>
                    </a:lnTo>
                    <a:lnTo>
                      <a:pt x="14518" y="1968"/>
                    </a:lnTo>
                    <a:lnTo>
                      <a:pt x="14202" y="1727"/>
                    </a:lnTo>
                    <a:lnTo>
                      <a:pt x="13868" y="1504"/>
                    </a:lnTo>
                    <a:lnTo>
                      <a:pt x="13534" y="1300"/>
                    </a:lnTo>
                    <a:lnTo>
                      <a:pt x="13200" y="1096"/>
                    </a:lnTo>
                    <a:lnTo>
                      <a:pt x="12828" y="910"/>
                    </a:lnTo>
                    <a:lnTo>
                      <a:pt x="12457" y="743"/>
                    </a:lnTo>
                    <a:lnTo>
                      <a:pt x="12086" y="613"/>
                    </a:lnTo>
                    <a:lnTo>
                      <a:pt x="11696" y="464"/>
                    </a:lnTo>
                    <a:lnTo>
                      <a:pt x="11306" y="353"/>
                    </a:lnTo>
                    <a:lnTo>
                      <a:pt x="10916" y="260"/>
                    </a:lnTo>
                    <a:lnTo>
                      <a:pt x="10526" y="167"/>
                    </a:lnTo>
                    <a:lnTo>
                      <a:pt x="10118" y="112"/>
                    </a:lnTo>
                    <a:lnTo>
                      <a:pt x="9710" y="56"/>
                    </a:lnTo>
                    <a:lnTo>
                      <a:pt x="9301" y="19"/>
                    </a:lnTo>
                    <a:lnTo>
                      <a:pt x="887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40"/>
              <p:cNvSpPr/>
              <p:nvPr/>
            </p:nvSpPr>
            <p:spPr>
              <a:xfrm>
                <a:off x="2297450" y="2070025"/>
                <a:ext cx="409825" cy="554150"/>
              </a:xfrm>
              <a:custGeom>
                <a:rect b="b" l="l" r="r" t="t"/>
                <a:pathLst>
                  <a:path extrusionOk="0" h="22166" w="16393">
                    <a:moveTo>
                      <a:pt x="8410" y="1690"/>
                    </a:moveTo>
                    <a:lnTo>
                      <a:pt x="8707" y="1708"/>
                    </a:lnTo>
                    <a:lnTo>
                      <a:pt x="9004" y="1745"/>
                    </a:lnTo>
                    <a:lnTo>
                      <a:pt x="9301" y="1782"/>
                    </a:lnTo>
                    <a:lnTo>
                      <a:pt x="9579" y="1838"/>
                    </a:lnTo>
                    <a:lnTo>
                      <a:pt x="9876" y="1894"/>
                    </a:lnTo>
                    <a:lnTo>
                      <a:pt x="10173" y="1968"/>
                    </a:lnTo>
                    <a:lnTo>
                      <a:pt x="10452" y="2061"/>
                    </a:lnTo>
                    <a:lnTo>
                      <a:pt x="10749" y="2172"/>
                    </a:lnTo>
                    <a:lnTo>
                      <a:pt x="11027" y="2284"/>
                    </a:lnTo>
                    <a:lnTo>
                      <a:pt x="11306" y="2432"/>
                    </a:lnTo>
                    <a:lnTo>
                      <a:pt x="11565" y="2581"/>
                    </a:lnTo>
                    <a:lnTo>
                      <a:pt x="11807" y="2766"/>
                    </a:lnTo>
                    <a:lnTo>
                      <a:pt x="12048" y="2933"/>
                    </a:lnTo>
                    <a:lnTo>
                      <a:pt x="12289" y="3119"/>
                    </a:lnTo>
                    <a:lnTo>
                      <a:pt x="12512" y="3323"/>
                    </a:lnTo>
                    <a:lnTo>
                      <a:pt x="12921" y="3732"/>
                    </a:lnTo>
                    <a:lnTo>
                      <a:pt x="13125" y="3954"/>
                    </a:lnTo>
                    <a:lnTo>
                      <a:pt x="13310" y="4196"/>
                    </a:lnTo>
                    <a:lnTo>
                      <a:pt x="13478" y="4419"/>
                    </a:lnTo>
                    <a:lnTo>
                      <a:pt x="13645" y="4678"/>
                    </a:lnTo>
                    <a:lnTo>
                      <a:pt x="13793" y="4938"/>
                    </a:lnTo>
                    <a:lnTo>
                      <a:pt x="13923" y="5198"/>
                    </a:lnTo>
                    <a:lnTo>
                      <a:pt x="14016" y="5477"/>
                    </a:lnTo>
                    <a:lnTo>
                      <a:pt x="14127" y="5755"/>
                    </a:lnTo>
                    <a:lnTo>
                      <a:pt x="14202" y="6034"/>
                    </a:lnTo>
                    <a:lnTo>
                      <a:pt x="14257" y="6312"/>
                    </a:lnTo>
                    <a:lnTo>
                      <a:pt x="14313" y="6591"/>
                    </a:lnTo>
                    <a:lnTo>
                      <a:pt x="14350" y="6869"/>
                    </a:lnTo>
                    <a:lnTo>
                      <a:pt x="14369" y="7147"/>
                    </a:lnTo>
                    <a:lnTo>
                      <a:pt x="14369" y="7426"/>
                    </a:lnTo>
                    <a:lnTo>
                      <a:pt x="14369" y="7704"/>
                    </a:lnTo>
                    <a:lnTo>
                      <a:pt x="14331" y="7983"/>
                    </a:lnTo>
                    <a:lnTo>
                      <a:pt x="14294" y="8261"/>
                    </a:lnTo>
                    <a:lnTo>
                      <a:pt x="14257" y="8540"/>
                    </a:lnTo>
                    <a:lnTo>
                      <a:pt x="14183" y="8800"/>
                    </a:lnTo>
                    <a:lnTo>
                      <a:pt x="14109" y="9060"/>
                    </a:lnTo>
                    <a:lnTo>
                      <a:pt x="14034" y="9319"/>
                    </a:lnTo>
                    <a:lnTo>
                      <a:pt x="13942" y="9561"/>
                    </a:lnTo>
                    <a:lnTo>
                      <a:pt x="13830" y="9821"/>
                    </a:lnTo>
                    <a:lnTo>
                      <a:pt x="13719" y="10043"/>
                    </a:lnTo>
                    <a:lnTo>
                      <a:pt x="13589" y="10285"/>
                    </a:lnTo>
                    <a:lnTo>
                      <a:pt x="13459" y="10508"/>
                    </a:lnTo>
                    <a:lnTo>
                      <a:pt x="13162" y="10934"/>
                    </a:lnTo>
                    <a:lnTo>
                      <a:pt x="12846" y="11324"/>
                    </a:lnTo>
                    <a:lnTo>
                      <a:pt x="12661" y="11510"/>
                    </a:lnTo>
                    <a:lnTo>
                      <a:pt x="12475" y="11677"/>
                    </a:lnTo>
                    <a:lnTo>
                      <a:pt x="12271" y="11844"/>
                    </a:lnTo>
                    <a:lnTo>
                      <a:pt x="12085" y="11993"/>
                    </a:lnTo>
                    <a:lnTo>
                      <a:pt x="11862" y="12123"/>
                    </a:lnTo>
                    <a:lnTo>
                      <a:pt x="11658" y="12253"/>
                    </a:lnTo>
                    <a:lnTo>
                      <a:pt x="11231" y="12457"/>
                    </a:lnTo>
                    <a:lnTo>
                      <a:pt x="10786" y="12624"/>
                    </a:lnTo>
                    <a:lnTo>
                      <a:pt x="10340" y="12754"/>
                    </a:lnTo>
                    <a:lnTo>
                      <a:pt x="9913" y="12865"/>
                    </a:lnTo>
                    <a:lnTo>
                      <a:pt x="9468" y="12939"/>
                    </a:lnTo>
                    <a:lnTo>
                      <a:pt x="9041" y="12995"/>
                    </a:lnTo>
                    <a:lnTo>
                      <a:pt x="8632" y="13014"/>
                    </a:lnTo>
                    <a:lnTo>
                      <a:pt x="8205" y="13014"/>
                    </a:lnTo>
                    <a:lnTo>
                      <a:pt x="7797" y="12995"/>
                    </a:lnTo>
                    <a:lnTo>
                      <a:pt x="7407" y="12958"/>
                    </a:lnTo>
                    <a:lnTo>
                      <a:pt x="7036" y="12902"/>
                    </a:lnTo>
                    <a:lnTo>
                      <a:pt x="6665" y="12809"/>
                    </a:lnTo>
                    <a:lnTo>
                      <a:pt x="6312" y="12717"/>
                    </a:lnTo>
                    <a:lnTo>
                      <a:pt x="5959" y="12605"/>
                    </a:lnTo>
                    <a:lnTo>
                      <a:pt x="5644" y="12475"/>
                    </a:lnTo>
                    <a:lnTo>
                      <a:pt x="5347" y="12327"/>
                    </a:lnTo>
                    <a:lnTo>
                      <a:pt x="5049" y="12160"/>
                    </a:lnTo>
                    <a:lnTo>
                      <a:pt x="4790" y="11993"/>
                    </a:lnTo>
                    <a:lnTo>
                      <a:pt x="4530" y="11807"/>
                    </a:lnTo>
                    <a:lnTo>
                      <a:pt x="4307" y="11621"/>
                    </a:lnTo>
                    <a:lnTo>
                      <a:pt x="4103" y="11436"/>
                    </a:lnTo>
                    <a:lnTo>
                      <a:pt x="3917" y="11250"/>
                    </a:lnTo>
                    <a:lnTo>
                      <a:pt x="3731" y="11046"/>
                    </a:lnTo>
                    <a:lnTo>
                      <a:pt x="3583" y="10860"/>
                    </a:lnTo>
                    <a:lnTo>
                      <a:pt x="3434" y="10656"/>
                    </a:lnTo>
                    <a:lnTo>
                      <a:pt x="3323" y="10470"/>
                    </a:lnTo>
                    <a:lnTo>
                      <a:pt x="3304" y="10452"/>
                    </a:lnTo>
                    <a:lnTo>
                      <a:pt x="3137" y="10210"/>
                    </a:lnTo>
                    <a:lnTo>
                      <a:pt x="3007" y="10025"/>
                    </a:lnTo>
                    <a:lnTo>
                      <a:pt x="2915" y="9821"/>
                    </a:lnTo>
                    <a:lnTo>
                      <a:pt x="2729" y="9412"/>
                    </a:lnTo>
                    <a:lnTo>
                      <a:pt x="2580" y="8967"/>
                    </a:lnTo>
                    <a:lnTo>
                      <a:pt x="2525" y="8744"/>
                    </a:lnTo>
                    <a:lnTo>
                      <a:pt x="2488" y="8521"/>
                    </a:lnTo>
                    <a:lnTo>
                      <a:pt x="2432" y="8057"/>
                    </a:lnTo>
                    <a:lnTo>
                      <a:pt x="2395" y="7574"/>
                    </a:lnTo>
                    <a:lnTo>
                      <a:pt x="2413" y="7092"/>
                    </a:lnTo>
                    <a:lnTo>
                      <a:pt x="2469" y="6609"/>
                    </a:lnTo>
                    <a:lnTo>
                      <a:pt x="2543" y="6108"/>
                    </a:lnTo>
                    <a:lnTo>
                      <a:pt x="2673" y="5625"/>
                    </a:lnTo>
                    <a:lnTo>
                      <a:pt x="2840" y="5124"/>
                    </a:lnTo>
                    <a:lnTo>
                      <a:pt x="3045" y="4641"/>
                    </a:lnTo>
                    <a:lnTo>
                      <a:pt x="3175" y="4419"/>
                    </a:lnTo>
                    <a:lnTo>
                      <a:pt x="3304" y="4177"/>
                    </a:lnTo>
                    <a:lnTo>
                      <a:pt x="3453" y="3954"/>
                    </a:lnTo>
                    <a:lnTo>
                      <a:pt x="3620" y="3732"/>
                    </a:lnTo>
                    <a:lnTo>
                      <a:pt x="3787" y="3527"/>
                    </a:lnTo>
                    <a:lnTo>
                      <a:pt x="3973" y="3323"/>
                    </a:lnTo>
                    <a:lnTo>
                      <a:pt x="4177" y="3138"/>
                    </a:lnTo>
                    <a:lnTo>
                      <a:pt x="4400" y="2952"/>
                    </a:lnTo>
                    <a:lnTo>
                      <a:pt x="4623" y="2785"/>
                    </a:lnTo>
                    <a:lnTo>
                      <a:pt x="4845" y="2618"/>
                    </a:lnTo>
                    <a:lnTo>
                      <a:pt x="5087" y="2469"/>
                    </a:lnTo>
                    <a:lnTo>
                      <a:pt x="5347" y="2339"/>
                    </a:lnTo>
                    <a:lnTo>
                      <a:pt x="5588" y="2228"/>
                    </a:lnTo>
                    <a:lnTo>
                      <a:pt x="5866" y="2117"/>
                    </a:lnTo>
                    <a:lnTo>
                      <a:pt x="6126" y="2005"/>
                    </a:lnTo>
                    <a:lnTo>
                      <a:pt x="6405" y="1931"/>
                    </a:lnTo>
                    <a:lnTo>
                      <a:pt x="6683" y="1857"/>
                    </a:lnTo>
                    <a:lnTo>
                      <a:pt x="6962" y="1801"/>
                    </a:lnTo>
                    <a:lnTo>
                      <a:pt x="7240" y="1764"/>
                    </a:lnTo>
                    <a:lnTo>
                      <a:pt x="7537" y="1727"/>
                    </a:lnTo>
                    <a:lnTo>
                      <a:pt x="7834" y="1708"/>
                    </a:lnTo>
                    <a:lnTo>
                      <a:pt x="8113" y="1690"/>
                    </a:lnTo>
                    <a:close/>
                    <a:moveTo>
                      <a:pt x="7927" y="0"/>
                    </a:moveTo>
                    <a:lnTo>
                      <a:pt x="7537" y="19"/>
                    </a:lnTo>
                    <a:lnTo>
                      <a:pt x="7147" y="37"/>
                    </a:lnTo>
                    <a:lnTo>
                      <a:pt x="6739" y="93"/>
                    </a:lnTo>
                    <a:lnTo>
                      <a:pt x="6349" y="149"/>
                    </a:lnTo>
                    <a:lnTo>
                      <a:pt x="5959" y="223"/>
                    </a:lnTo>
                    <a:lnTo>
                      <a:pt x="5569" y="316"/>
                    </a:lnTo>
                    <a:lnTo>
                      <a:pt x="5198" y="427"/>
                    </a:lnTo>
                    <a:lnTo>
                      <a:pt x="4827" y="557"/>
                    </a:lnTo>
                    <a:lnTo>
                      <a:pt x="4474" y="706"/>
                    </a:lnTo>
                    <a:lnTo>
                      <a:pt x="4121" y="873"/>
                    </a:lnTo>
                    <a:lnTo>
                      <a:pt x="3787" y="1058"/>
                    </a:lnTo>
                    <a:lnTo>
                      <a:pt x="3453" y="1244"/>
                    </a:lnTo>
                    <a:lnTo>
                      <a:pt x="3137" y="1467"/>
                    </a:lnTo>
                    <a:lnTo>
                      <a:pt x="2822" y="1708"/>
                    </a:lnTo>
                    <a:lnTo>
                      <a:pt x="2543" y="1950"/>
                    </a:lnTo>
                    <a:lnTo>
                      <a:pt x="2265" y="2209"/>
                    </a:lnTo>
                    <a:lnTo>
                      <a:pt x="2005" y="2488"/>
                    </a:lnTo>
                    <a:lnTo>
                      <a:pt x="1764" y="2766"/>
                    </a:lnTo>
                    <a:lnTo>
                      <a:pt x="1522" y="3063"/>
                    </a:lnTo>
                    <a:lnTo>
                      <a:pt x="1318" y="3379"/>
                    </a:lnTo>
                    <a:lnTo>
                      <a:pt x="1114" y="3695"/>
                    </a:lnTo>
                    <a:lnTo>
                      <a:pt x="928" y="4029"/>
                    </a:lnTo>
                    <a:lnTo>
                      <a:pt x="761" y="4344"/>
                    </a:lnTo>
                    <a:lnTo>
                      <a:pt x="613" y="4697"/>
                    </a:lnTo>
                    <a:lnTo>
                      <a:pt x="483" y="5031"/>
                    </a:lnTo>
                    <a:lnTo>
                      <a:pt x="353" y="5365"/>
                    </a:lnTo>
                    <a:lnTo>
                      <a:pt x="260" y="5718"/>
                    </a:lnTo>
                    <a:lnTo>
                      <a:pt x="167" y="6071"/>
                    </a:lnTo>
                    <a:lnTo>
                      <a:pt x="111" y="6423"/>
                    </a:lnTo>
                    <a:lnTo>
                      <a:pt x="56" y="6776"/>
                    </a:lnTo>
                    <a:lnTo>
                      <a:pt x="19" y="7129"/>
                    </a:lnTo>
                    <a:lnTo>
                      <a:pt x="0" y="7482"/>
                    </a:lnTo>
                    <a:lnTo>
                      <a:pt x="0" y="7834"/>
                    </a:lnTo>
                    <a:lnTo>
                      <a:pt x="0" y="8187"/>
                    </a:lnTo>
                    <a:lnTo>
                      <a:pt x="37" y="8540"/>
                    </a:lnTo>
                    <a:lnTo>
                      <a:pt x="74" y="8874"/>
                    </a:lnTo>
                    <a:lnTo>
                      <a:pt x="149" y="9208"/>
                    </a:lnTo>
                    <a:lnTo>
                      <a:pt x="223" y="9542"/>
                    </a:lnTo>
                    <a:lnTo>
                      <a:pt x="316" y="9876"/>
                    </a:lnTo>
                    <a:lnTo>
                      <a:pt x="409" y="10192"/>
                    </a:lnTo>
                    <a:lnTo>
                      <a:pt x="650" y="10823"/>
                    </a:lnTo>
                    <a:lnTo>
                      <a:pt x="910" y="11436"/>
                    </a:lnTo>
                    <a:lnTo>
                      <a:pt x="1207" y="12030"/>
                    </a:lnTo>
                    <a:lnTo>
                      <a:pt x="1522" y="12587"/>
                    </a:lnTo>
                    <a:lnTo>
                      <a:pt x="1856" y="13144"/>
                    </a:lnTo>
                    <a:lnTo>
                      <a:pt x="2209" y="13663"/>
                    </a:lnTo>
                    <a:lnTo>
                      <a:pt x="2562" y="14165"/>
                    </a:lnTo>
                    <a:lnTo>
                      <a:pt x="2933" y="14666"/>
                    </a:lnTo>
                    <a:lnTo>
                      <a:pt x="3657" y="15613"/>
                    </a:lnTo>
                    <a:lnTo>
                      <a:pt x="4363" y="16522"/>
                    </a:lnTo>
                    <a:lnTo>
                      <a:pt x="5031" y="17395"/>
                    </a:lnTo>
                    <a:lnTo>
                      <a:pt x="5347" y="17840"/>
                    </a:lnTo>
                    <a:lnTo>
                      <a:pt x="5644" y="18267"/>
                    </a:lnTo>
                    <a:lnTo>
                      <a:pt x="5922" y="18713"/>
                    </a:lnTo>
                    <a:lnTo>
                      <a:pt x="6145" y="19177"/>
                    </a:lnTo>
                    <a:lnTo>
                      <a:pt x="6238" y="19400"/>
                    </a:lnTo>
                    <a:lnTo>
                      <a:pt x="6330" y="19622"/>
                    </a:lnTo>
                    <a:lnTo>
                      <a:pt x="6479" y="20068"/>
                    </a:lnTo>
                    <a:lnTo>
                      <a:pt x="6609" y="20495"/>
                    </a:lnTo>
                    <a:lnTo>
                      <a:pt x="6757" y="20903"/>
                    </a:lnTo>
                    <a:lnTo>
                      <a:pt x="6832" y="21070"/>
                    </a:lnTo>
                    <a:lnTo>
                      <a:pt x="6943" y="21237"/>
                    </a:lnTo>
                    <a:lnTo>
                      <a:pt x="7054" y="21367"/>
                    </a:lnTo>
                    <a:lnTo>
                      <a:pt x="7184" y="21516"/>
                    </a:lnTo>
                    <a:lnTo>
                      <a:pt x="7333" y="21627"/>
                    </a:lnTo>
                    <a:lnTo>
                      <a:pt x="7481" y="21739"/>
                    </a:lnTo>
                    <a:lnTo>
                      <a:pt x="7630" y="21832"/>
                    </a:lnTo>
                    <a:lnTo>
                      <a:pt x="7778" y="21924"/>
                    </a:lnTo>
                    <a:lnTo>
                      <a:pt x="7945" y="21980"/>
                    </a:lnTo>
                    <a:lnTo>
                      <a:pt x="8094" y="22054"/>
                    </a:lnTo>
                    <a:lnTo>
                      <a:pt x="8410" y="22129"/>
                    </a:lnTo>
                    <a:lnTo>
                      <a:pt x="8725" y="22166"/>
                    </a:lnTo>
                    <a:lnTo>
                      <a:pt x="9022" y="22166"/>
                    </a:lnTo>
                    <a:lnTo>
                      <a:pt x="9301" y="22147"/>
                    </a:lnTo>
                    <a:lnTo>
                      <a:pt x="9561" y="22091"/>
                    </a:lnTo>
                    <a:lnTo>
                      <a:pt x="9802" y="22017"/>
                    </a:lnTo>
                    <a:lnTo>
                      <a:pt x="10006" y="21924"/>
                    </a:lnTo>
                    <a:lnTo>
                      <a:pt x="10192" y="21813"/>
                    </a:lnTo>
                    <a:lnTo>
                      <a:pt x="10359" y="21702"/>
                    </a:lnTo>
                    <a:lnTo>
                      <a:pt x="10507" y="21590"/>
                    </a:lnTo>
                    <a:lnTo>
                      <a:pt x="10619" y="21479"/>
                    </a:lnTo>
                    <a:lnTo>
                      <a:pt x="10674" y="21423"/>
                    </a:lnTo>
                    <a:lnTo>
                      <a:pt x="10841" y="21089"/>
                    </a:lnTo>
                    <a:lnTo>
                      <a:pt x="10916" y="20903"/>
                    </a:lnTo>
                    <a:lnTo>
                      <a:pt x="10990" y="20699"/>
                    </a:lnTo>
                    <a:lnTo>
                      <a:pt x="11194" y="20105"/>
                    </a:lnTo>
                    <a:lnTo>
                      <a:pt x="11398" y="19437"/>
                    </a:lnTo>
                    <a:lnTo>
                      <a:pt x="11640" y="18713"/>
                    </a:lnTo>
                    <a:lnTo>
                      <a:pt x="11788" y="18323"/>
                    </a:lnTo>
                    <a:lnTo>
                      <a:pt x="11937" y="17933"/>
                    </a:lnTo>
                    <a:lnTo>
                      <a:pt x="12122" y="17525"/>
                    </a:lnTo>
                    <a:lnTo>
                      <a:pt x="12345" y="17116"/>
                    </a:lnTo>
                    <a:lnTo>
                      <a:pt x="12586" y="16708"/>
                    </a:lnTo>
                    <a:lnTo>
                      <a:pt x="12865" y="16299"/>
                    </a:lnTo>
                    <a:lnTo>
                      <a:pt x="13459" y="15501"/>
                    </a:lnTo>
                    <a:lnTo>
                      <a:pt x="13775" y="15093"/>
                    </a:lnTo>
                    <a:lnTo>
                      <a:pt x="14072" y="14666"/>
                    </a:lnTo>
                    <a:lnTo>
                      <a:pt x="14369" y="14202"/>
                    </a:lnTo>
                    <a:lnTo>
                      <a:pt x="14666" y="13738"/>
                    </a:lnTo>
                    <a:lnTo>
                      <a:pt x="14963" y="13255"/>
                    </a:lnTo>
                    <a:lnTo>
                      <a:pt x="15241" y="12754"/>
                    </a:lnTo>
                    <a:lnTo>
                      <a:pt x="15501" y="12234"/>
                    </a:lnTo>
                    <a:lnTo>
                      <a:pt x="15724" y="11696"/>
                    </a:lnTo>
                    <a:lnTo>
                      <a:pt x="15928" y="11120"/>
                    </a:lnTo>
                    <a:lnTo>
                      <a:pt x="16114" y="10526"/>
                    </a:lnTo>
                    <a:lnTo>
                      <a:pt x="16244" y="9932"/>
                    </a:lnTo>
                    <a:lnTo>
                      <a:pt x="16299" y="9616"/>
                    </a:lnTo>
                    <a:lnTo>
                      <a:pt x="16336" y="9301"/>
                    </a:lnTo>
                    <a:lnTo>
                      <a:pt x="16373" y="8985"/>
                    </a:lnTo>
                    <a:lnTo>
                      <a:pt x="16392" y="8670"/>
                    </a:lnTo>
                    <a:lnTo>
                      <a:pt x="16392" y="8336"/>
                    </a:lnTo>
                    <a:lnTo>
                      <a:pt x="16392" y="8001"/>
                    </a:lnTo>
                    <a:lnTo>
                      <a:pt x="16373" y="7686"/>
                    </a:lnTo>
                    <a:lnTo>
                      <a:pt x="16336" y="7352"/>
                    </a:lnTo>
                    <a:lnTo>
                      <a:pt x="16244" y="6683"/>
                    </a:lnTo>
                    <a:lnTo>
                      <a:pt x="16114" y="6015"/>
                    </a:lnTo>
                    <a:lnTo>
                      <a:pt x="15947" y="5347"/>
                    </a:lnTo>
                    <a:lnTo>
                      <a:pt x="15835" y="5013"/>
                    </a:lnTo>
                    <a:lnTo>
                      <a:pt x="15724" y="4678"/>
                    </a:lnTo>
                    <a:lnTo>
                      <a:pt x="15575" y="4363"/>
                    </a:lnTo>
                    <a:lnTo>
                      <a:pt x="15427" y="4047"/>
                    </a:lnTo>
                    <a:lnTo>
                      <a:pt x="15260" y="3750"/>
                    </a:lnTo>
                    <a:lnTo>
                      <a:pt x="15074" y="3435"/>
                    </a:lnTo>
                    <a:lnTo>
                      <a:pt x="14870" y="3138"/>
                    </a:lnTo>
                    <a:lnTo>
                      <a:pt x="14647" y="2859"/>
                    </a:lnTo>
                    <a:lnTo>
                      <a:pt x="14424" y="2581"/>
                    </a:lnTo>
                    <a:lnTo>
                      <a:pt x="14164" y="2321"/>
                    </a:lnTo>
                    <a:lnTo>
                      <a:pt x="13904" y="2079"/>
                    </a:lnTo>
                    <a:lnTo>
                      <a:pt x="13626" y="1838"/>
                    </a:lnTo>
                    <a:lnTo>
                      <a:pt x="13329" y="1615"/>
                    </a:lnTo>
                    <a:lnTo>
                      <a:pt x="13032" y="1411"/>
                    </a:lnTo>
                    <a:lnTo>
                      <a:pt x="12716" y="1207"/>
                    </a:lnTo>
                    <a:lnTo>
                      <a:pt x="12401" y="1021"/>
                    </a:lnTo>
                    <a:lnTo>
                      <a:pt x="12067" y="854"/>
                    </a:lnTo>
                    <a:lnTo>
                      <a:pt x="11714" y="706"/>
                    </a:lnTo>
                    <a:lnTo>
                      <a:pt x="11361" y="576"/>
                    </a:lnTo>
                    <a:lnTo>
                      <a:pt x="10990" y="446"/>
                    </a:lnTo>
                    <a:lnTo>
                      <a:pt x="10637" y="334"/>
                    </a:lnTo>
                    <a:lnTo>
                      <a:pt x="10247" y="242"/>
                    </a:lnTo>
                    <a:lnTo>
                      <a:pt x="9876" y="167"/>
                    </a:lnTo>
                    <a:lnTo>
                      <a:pt x="9486" y="112"/>
                    </a:lnTo>
                    <a:lnTo>
                      <a:pt x="9115" y="56"/>
                    </a:lnTo>
                    <a:lnTo>
                      <a:pt x="8725" y="19"/>
                    </a:lnTo>
                    <a:lnTo>
                      <a:pt x="8317" y="0"/>
                    </a:lnTo>
                    <a:close/>
                  </a:path>
                </a:pathLst>
              </a:custGeom>
              <a:solidFill>
                <a:srgbClr val="FF846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40"/>
              <p:cNvSpPr/>
              <p:nvPr/>
            </p:nvSpPr>
            <p:spPr>
              <a:xfrm>
                <a:off x="2357300" y="2112250"/>
                <a:ext cx="299375" cy="283125"/>
              </a:xfrm>
              <a:custGeom>
                <a:rect b="b" l="l" r="r" t="t"/>
                <a:pathLst>
                  <a:path extrusionOk="0" h="11325" w="11975">
                    <a:moveTo>
                      <a:pt x="5737" y="650"/>
                    </a:moveTo>
                    <a:lnTo>
                      <a:pt x="6257" y="669"/>
                    </a:lnTo>
                    <a:lnTo>
                      <a:pt x="6795" y="725"/>
                    </a:lnTo>
                    <a:lnTo>
                      <a:pt x="7074" y="780"/>
                    </a:lnTo>
                    <a:lnTo>
                      <a:pt x="7334" y="836"/>
                    </a:lnTo>
                    <a:lnTo>
                      <a:pt x="7593" y="910"/>
                    </a:lnTo>
                    <a:lnTo>
                      <a:pt x="7853" y="985"/>
                    </a:lnTo>
                    <a:lnTo>
                      <a:pt x="8095" y="1077"/>
                    </a:lnTo>
                    <a:lnTo>
                      <a:pt x="8355" y="1189"/>
                    </a:lnTo>
                    <a:lnTo>
                      <a:pt x="8577" y="1300"/>
                    </a:lnTo>
                    <a:lnTo>
                      <a:pt x="8819" y="1449"/>
                    </a:lnTo>
                    <a:lnTo>
                      <a:pt x="9041" y="1597"/>
                    </a:lnTo>
                    <a:lnTo>
                      <a:pt x="9264" y="1764"/>
                    </a:lnTo>
                    <a:lnTo>
                      <a:pt x="9468" y="1931"/>
                    </a:lnTo>
                    <a:lnTo>
                      <a:pt x="9673" y="2117"/>
                    </a:lnTo>
                    <a:lnTo>
                      <a:pt x="10062" y="2488"/>
                    </a:lnTo>
                    <a:lnTo>
                      <a:pt x="10230" y="2692"/>
                    </a:lnTo>
                    <a:lnTo>
                      <a:pt x="10397" y="2897"/>
                    </a:lnTo>
                    <a:lnTo>
                      <a:pt x="10564" y="3101"/>
                    </a:lnTo>
                    <a:lnTo>
                      <a:pt x="10694" y="3324"/>
                    </a:lnTo>
                    <a:lnTo>
                      <a:pt x="10824" y="3546"/>
                    </a:lnTo>
                    <a:lnTo>
                      <a:pt x="10935" y="3769"/>
                    </a:lnTo>
                    <a:lnTo>
                      <a:pt x="11028" y="4010"/>
                    </a:lnTo>
                    <a:lnTo>
                      <a:pt x="11121" y="4252"/>
                    </a:lnTo>
                    <a:lnTo>
                      <a:pt x="11195" y="4493"/>
                    </a:lnTo>
                    <a:lnTo>
                      <a:pt x="11251" y="4753"/>
                    </a:lnTo>
                    <a:lnTo>
                      <a:pt x="11288" y="4994"/>
                    </a:lnTo>
                    <a:lnTo>
                      <a:pt x="11325" y="5254"/>
                    </a:lnTo>
                    <a:lnTo>
                      <a:pt x="11343" y="5496"/>
                    </a:lnTo>
                    <a:lnTo>
                      <a:pt x="11343" y="5737"/>
                    </a:lnTo>
                    <a:lnTo>
                      <a:pt x="11343" y="5997"/>
                    </a:lnTo>
                    <a:lnTo>
                      <a:pt x="11325" y="6238"/>
                    </a:lnTo>
                    <a:lnTo>
                      <a:pt x="11288" y="6479"/>
                    </a:lnTo>
                    <a:lnTo>
                      <a:pt x="11251" y="6721"/>
                    </a:lnTo>
                    <a:lnTo>
                      <a:pt x="11195" y="6962"/>
                    </a:lnTo>
                    <a:lnTo>
                      <a:pt x="11139" y="7203"/>
                    </a:lnTo>
                    <a:lnTo>
                      <a:pt x="11065" y="7426"/>
                    </a:lnTo>
                    <a:lnTo>
                      <a:pt x="10991" y="7649"/>
                    </a:lnTo>
                    <a:lnTo>
                      <a:pt x="10879" y="7872"/>
                    </a:lnTo>
                    <a:lnTo>
                      <a:pt x="10786" y="8095"/>
                    </a:lnTo>
                    <a:lnTo>
                      <a:pt x="10675" y="8299"/>
                    </a:lnTo>
                    <a:lnTo>
                      <a:pt x="10545" y="8503"/>
                    </a:lnTo>
                    <a:lnTo>
                      <a:pt x="10285" y="8893"/>
                    </a:lnTo>
                    <a:lnTo>
                      <a:pt x="10007" y="9264"/>
                    </a:lnTo>
                    <a:lnTo>
                      <a:pt x="9858" y="9413"/>
                    </a:lnTo>
                    <a:lnTo>
                      <a:pt x="9710" y="9561"/>
                    </a:lnTo>
                    <a:lnTo>
                      <a:pt x="9543" y="9710"/>
                    </a:lnTo>
                    <a:lnTo>
                      <a:pt x="9357" y="9840"/>
                    </a:lnTo>
                    <a:lnTo>
                      <a:pt x="9171" y="9951"/>
                    </a:lnTo>
                    <a:lnTo>
                      <a:pt x="8986" y="10062"/>
                    </a:lnTo>
                    <a:lnTo>
                      <a:pt x="8596" y="10266"/>
                    </a:lnTo>
                    <a:lnTo>
                      <a:pt x="8206" y="10434"/>
                    </a:lnTo>
                    <a:lnTo>
                      <a:pt x="7798" y="10564"/>
                    </a:lnTo>
                    <a:lnTo>
                      <a:pt x="7408" y="10675"/>
                    </a:lnTo>
                    <a:lnTo>
                      <a:pt x="6999" y="10749"/>
                    </a:lnTo>
                    <a:lnTo>
                      <a:pt x="6610" y="10805"/>
                    </a:lnTo>
                    <a:lnTo>
                      <a:pt x="6201" y="10842"/>
                    </a:lnTo>
                    <a:lnTo>
                      <a:pt x="5811" y="10861"/>
                    </a:lnTo>
                    <a:lnTo>
                      <a:pt x="5440" y="10842"/>
                    </a:lnTo>
                    <a:lnTo>
                      <a:pt x="5069" y="10805"/>
                    </a:lnTo>
                    <a:lnTo>
                      <a:pt x="4735" y="10768"/>
                    </a:lnTo>
                    <a:lnTo>
                      <a:pt x="4419" y="10712"/>
                    </a:lnTo>
                    <a:lnTo>
                      <a:pt x="4141" y="10601"/>
                    </a:lnTo>
                    <a:lnTo>
                      <a:pt x="3862" y="10489"/>
                    </a:lnTo>
                    <a:lnTo>
                      <a:pt x="3565" y="10359"/>
                    </a:lnTo>
                    <a:lnTo>
                      <a:pt x="3268" y="10211"/>
                    </a:lnTo>
                    <a:lnTo>
                      <a:pt x="2990" y="10044"/>
                    </a:lnTo>
                    <a:lnTo>
                      <a:pt x="2711" y="9840"/>
                    </a:lnTo>
                    <a:lnTo>
                      <a:pt x="2414" y="9635"/>
                    </a:lnTo>
                    <a:lnTo>
                      <a:pt x="2136" y="9394"/>
                    </a:lnTo>
                    <a:lnTo>
                      <a:pt x="1876" y="9153"/>
                    </a:lnTo>
                    <a:lnTo>
                      <a:pt x="1616" y="8874"/>
                    </a:lnTo>
                    <a:lnTo>
                      <a:pt x="1375" y="8577"/>
                    </a:lnTo>
                    <a:lnTo>
                      <a:pt x="1170" y="8262"/>
                    </a:lnTo>
                    <a:lnTo>
                      <a:pt x="985" y="7909"/>
                    </a:lnTo>
                    <a:lnTo>
                      <a:pt x="818" y="7538"/>
                    </a:lnTo>
                    <a:lnTo>
                      <a:pt x="762" y="7352"/>
                    </a:lnTo>
                    <a:lnTo>
                      <a:pt x="706" y="7148"/>
                    </a:lnTo>
                    <a:lnTo>
                      <a:pt x="669" y="6944"/>
                    </a:lnTo>
                    <a:lnTo>
                      <a:pt x="632" y="6739"/>
                    </a:lnTo>
                    <a:lnTo>
                      <a:pt x="576" y="6312"/>
                    </a:lnTo>
                    <a:lnTo>
                      <a:pt x="558" y="5885"/>
                    </a:lnTo>
                    <a:lnTo>
                      <a:pt x="576" y="5440"/>
                    </a:lnTo>
                    <a:lnTo>
                      <a:pt x="632" y="4994"/>
                    </a:lnTo>
                    <a:lnTo>
                      <a:pt x="725" y="4549"/>
                    </a:lnTo>
                    <a:lnTo>
                      <a:pt x="836" y="4103"/>
                    </a:lnTo>
                    <a:lnTo>
                      <a:pt x="1003" y="3658"/>
                    </a:lnTo>
                    <a:lnTo>
                      <a:pt x="1189" y="3231"/>
                    </a:lnTo>
                    <a:lnTo>
                      <a:pt x="1300" y="3027"/>
                    </a:lnTo>
                    <a:lnTo>
                      <a:pt x="1430" y="2822"/>
                    </a:lnTo>
                    <a:lnTo>
                      <a:pt x="1560" y="2618"/>
                    </a:lnTo>
                    <a:lnTo>
                      <a:pt x="1709" y="2433"/>
                    </a:lnTo>
                    <a:lnTo>
                      <a:pt x="1857" y="2247"/>
                    </a:lnTo>
                    <a:lnTo>
                      <a:pt x="2024" y="2061"/>
                    </a:lnTo>
                    <a:lnTo>
                      <a:pt x="2191" y="1894"/>
                    </a:lnTo>
                    <a:lnTo>
                      <a:pt x="2396" y="1746"/>
                    </a:lnTo>
                    <a:lnTo>
                      <a:pt x="2581" y="1597"/>
                    </a:lnTo>
                    <a:lnTo>
                      <a:pt x="2785" y="1467"/>
                    </a:lnTo>
                    <a:lnTo>
                      <a:pt x="3008" y="1337"/>
                    </a:lnTo>
                    <a:lnTo>
                      <a:pt x="3231" y="1226"/>
                    </a:lnTo>
                    <a:lnTo>
                      <a:pt x="3454" y="1114"/>
                    </a:lnTo>
                    <a:lnTo>
                      <a:pt x="3695" y="1022"/>
                    </a:lnTo>
                    <a:lnTo>
                      <a:pt x="3936" y="929"/>
                    </a:lnTo>
                    <a:lnTo>
                      <a:pt x="4178" y="855"/>
                    </a:lnTo>
                    <a:lnTo>
                      <a:pt x="4419" y="799"/>
                    </a:lnTo>
                    <a:lnTo>
                      <a:pt x="4679" y="743"/>
                    </a:lnTo>
                    <a:lnTo>
                      <a:pt x="4939" y="706"/>
                    </a:lnTo>
                    <a:lnTo>
                      <a:pt x="5199" y="669"/>
                    </a:lnTo>
                    <a:lnTo>
                      <a:pt x="5737" y="650"/>
                    </a:lnTo>
                    <a:close/>
                    <a:moveTo>
                      <a:pt x="5719" y="1"/>
                    </a:moveTo>
                    <a:lnTo>
                      <a:pt x="5440" y="19"/>
                    </a:lnTo>
                    <a:lnTo>
                      <a:pt x="5143" y="38"/>
                    </a:lnTo>
                    <a:lnTo>
                      <a:pt x="4846" y="75"/>
                    </a:lnTo>
                    <a:lnTo>
                      <a:pt x="4568" y="112"/>
                    </a:lnTo>
                    <a:lnTo>
                      <a:pt x="4289" y="168"/>
                    </a:lnTo>
                    <a:lnTo>
                      <a:pt x="4011" y="242"/>
                    </a:lnTo>
                    <a:lnTo>
                      <a:pt x="3732" y="316"/>
                    </a:lnTo>
                    <a:lnTo>
                      <a:pt x="3472" y="428"/>
                    </a:lnTo>
                    <a:lnTo>
                      <a:pt x="3194" y="539"/>
                    </a:lnTo>
                    <a:lnTo>
                      <a:pt x="2953" y="650"/>
                    </a:lnTo>
                    <a:lnTo>
                      <a:pt x="2693" y="780"/>
                    </a:lnTo>
                    <a:lnTo>
                      <a:pt x="2451" y="929"/>
                    </a:lnTo>
                    <a:lnTo>
                      <a:pt x="2229" y="1096"/>
                    </a:lnTo>
                    <a:lnTo>
                      <a:pt x="2006" y="1263"/>
                    </a:lnTo>
                    <a:lnTo>
                      <a:pt x="1783" y="1449"/>
                    </a:lnTo>
                    <a:lnTo>
                      <a:pt x="1579" y="1634"/>
                    </a:lnTo>
                    <a:lnTo>
                      <a:pt x="1393" y="1838"/>
                    </a:lnTo>
                    <a:lnTo>
                      <a:pt x="1226" y="2043"/>
                    </a:lnTo>
                    <a:lnTo>
                      <a:pt x="1059" y="2265"/>
                    </a:lnTo>
                    <a:lnTo>
                      <a:pt x="910" y="2488"/>
                    </a:lnTo>
                    <a:lnTo>
                      <a:pt x="781" y="2730"/>
                    </a:lnTo>
                    <a:lnTo>
                      <a:pt x="651" y="2952"/>
                    </a:lnTo>
                    <a:lnTo>
                      <a:pt x="446" y="3435"/>
                    </a:lnTo>
                    <a:lnTo>
                      <a:pt x="279" y="3936"/>
                    </a:lnTo>
                    <a:lnTo>
                      <a:pt x="149" y="4419"/>
                    </a:lnTo>
                    <a:lnTo>
                      <a:pt x="75" y="4920"/>
                    </a:lnTo>
                    <a:lnTo>
                      <a:pt x="19" y="5403"/>
                    </a:lnTo>
                    <a:lnTo>
                      <a:pt x="1" y="5885"/>
                    </a:lnTo>
                    <a:lnTo>
                      <a:pt x="38" y="6368"/>
                    </a:lnTo>
                    <a:lnTo>
                      <a:pt x="94" y="6832"/>
                    </a:lnTo>
                    <a:lnTo>
                      <a:pt x="131" y="7055"/>
                    </a:lnTo>
                    <a:lnTo>
                      <a:pt x="186" y="7278"/>
                    </a:lnTo>
                    <a:lnTo>
                      <a:pt x="335" y="7723"/>
                    </a:lnTo>
                    <a:lnTo>
                      <a:pt x="521" y="8132"/>
                    </a:lnTo>
                    <a:lnTo>
                      <a:pt x="613" y="8336"/>
                    </a:lnTo>
                    <a:lnTo>
                      <a:pt x="743" y="8521"/>
                    </a:lnTo>
                    <a:lnTo>
                      <a:pt x="910" y="8763"/>
                    </a:lnTo>
                    <a:lnTo>
                      <a:pt x="929" y="8781"/>
                    </a:lnTo>
                    <a:lnTo>
                      <a:pt x="1040" y="8967"/>
                    </a:lnTo>
                    <a:lnTo>
                      <a:pt x="1189" y="9171"/>
                    </a:lnTo>
                    <a:lnTo>
                      <a:pt x="1337" y="9357"/>
                    </a:lnTo>
                    <a:lnTo>
                      <a:pt x="1523" y="9561"/>
                    </a:lnTo>
                    <a:lnTo>
                      <a:pt x="1709" y="9747"/>
                    </a:lnTo>
                    <a:lnTo>
                      <a:pt x="1913" y="9932"/>
                    </a:lnTo>
                    <a:lnTo>
                      <a:pt x="2136" y="10118"/>
                    </a:lnTo>
                    <a:lnTo>
                      <a:pt x="2396" y="10304"/>
                    </a:lnTo>
                    <a:lnTo>
                      <a:pt x="2655" y="10471"/>
                    </a:lnTo>
                    <a:lnTo>
                      <a:pt x="2953" y="10638"/>
                    </a:lnTo>
                    <a:lnTo>
                      <a:pt x="3250" y="10786"/>
                    </a:lnTo>
                    <a:lnTo>
                      <a:pt x="3565" y="10916"/>
                    </a:lnTo>
                    <a:lnTo>
                      <a:pt x="3918" y="11028"/>
                    </a:lnTo>
                    <a:lnTo>
                      <a:pt x="4271" y="11120"/>
                    </a:lnTo>
                    <a:lnTo>
                      <a:pt x="4642" y="11213"/>
                    </a:lnTo>
                    <a:lnTo>
                      <a:pt x="5013" y="11269"/>
                    </a:lnTo>
                    <a:lnTo>
                      <a:pt x="5403" y="11306"/>
                    </a:lnTo>
                    <a:lnTo>
                      <a:pt x="5811" y="11325"/>
                    </a:lnTo>
                    <a:lnTo>
                      <a:pt x="6238" y="11325"/>
                    </a:lnTo>
                    <a:lnTo>
                      <a:pt x="6647" y="11306"/>
                    </a:lnTo>
                    <a:lnTo>
                      <a:pt x="7074" y="11250"/>
                    </a:lnTo>
                    <a:lnTo>
                      <a:pt x="7519" y="11176"/>
                    </a:lnTo>
                    <a:lnTo>
                      <a:pt x="7946" y="11065"/>
                    </a:lnTo>
                    <a:lnTo>
                      <a:pt x="8392" y="10935"/>
                    </a:lnTo>
                    <a:lnTo>
                      <a:pt x="8837" y="10768"/>
                    </a:lnTo>
                    <a:lnTo>
                      <a:pt x="9264" y="10564"/>
                    </a:lnTo>
                    <a:lnTo>
                      <a:pt x="9468" y="10434"/>
                    </a:lnTo>
                    <a:lnTo>
                      <a:pt x="9691" y="10304"/>
                    </a:lnTo>
                    <a:lnTo>
                      <a:pt x="9877" y="10155"/>
                    </a:lnTo>
                    <a:lnTo>
                      <a:pt x="10081" y="9988"/>
                    </a:lnTo>
                    <a:lnTo>
                      <a:pt x="10267" y="9821"/>
                    </a:lnTo>
                    <a:lnTo>
                      <a:pt x="10452" y="9635"/>
                    </a:lnTo>
                    <a:lnTo>
                      <a:pt x="10768" y="9245"/>
                    </a:lnTo>
                    <a:lnTo>
                      <a:pt x="11065" y="8819"/>
                    </a:lnTo>
                    <a:lnTo>
                      <a:pt x="11195" y="8596"/>
                    </a:lnTo>
                    <a:lnTo>
                      <a:pt x="11325" y="8354"/>
                    </a:lnTo>
                    <a:lnTo>
                      <a:pt x="11436" y="8132"/>
                    </a:lnTo>
                    <a:lnTo>
                      <a:pt x="11548" y="7872"/>
                    </a:lnTo>
                    <a:lnTo>
                      <a:pt x="11640" y="7630"/>
                    </a:lnTo>
                    <a:lnTo>
                      <a:pt x="11715" y="7371"/>
                    </a:lnTo>
                    <a:lnTo>
                      <a:pt x="11789" y="7111"/>
                    </a:lnTo>
                    <a:lnTo>
                      <a:pt x="11863" y="6851"/>
                    </a:lnTo>
                    <a:lnTo>
                      <a:pt x="11900" y="6572"/>
                    </a:lnTo>
                    <a:lnTo>
                      <a:pt x="11937" y="6294"/>
                    </a:lnTo>
                    <a:lnTo>
                      <a:pt x="11975" y="6015"/>
                    </a:lnTo>
                    <a:lnTo>
                      <a:pt x="11975" y="5737"/>
                    </a:lnTo>
                    <a:lnTo>
                      <a:pt x="11975" y="5458"/>
                    </a:lnTo>
                    <a:lnTo>
                      <a:pt x="11956" y="5180"/>
                    </a:lnTo>
                    <a:lnTo>
                      <a:pt x="11919" y="4902"/>
                    </a:lnTo>
                    <a:lnTo>
                      <a:pt x="11863" y="4623"/>
                    </a:lnTo>
                    <a:lnTo>
                      <a:pt x="11808" y="4345"/>
                    </a:lnTo>
                    <a:lnTo>
                      <a:pt x="11733" y="4066"/>
                    </a:lnTo>
                    <a:lnTo>
                      <a:pt x="11622" y="3788"/>
                    </a:lnTo>
                    <a:lnTo>
                      <a:pt x="11529" y="3509"/>
                    </a:lnTo>
                    <a:lnTo>
                      <a:pt x="11399" y="3249"/>
                    </a:lnTo>
                    <a:lnTo>
                      <a:pt x="11251" y="2989"/>
                    </a:lnTo>
                    <a:lnTo>
                      <a:pt x="11084" y="2730"/>
                    </a:lnTo>
                    <a:lnTo>
                      <a:pt x="10916" y="2507"/>
                    </a:lnTo>
                    <a:lnTo>
                      <a:pt x="10731" y="2265"/>
                    </a:lnTo>
                    <a:lnTo>
                      <a:pt x="10527" y="2043"/>
                    </a:lnTo>
                    <a:lnTo>
                      <a:pt x="10118" y="1634"/>
                    </a:lnTo>
                    <a:lnTo>
                      <a:pt x="9895" y="1430"/>
                    </a:lnTo>
                    <a:lnTo>
                      <a:pt x="9654" y="1244"/>
                    </a:lnTo>
                    <a:lnTo>
                      <a:pt x="9413" y="1077"/>
                    </a:lnTo>
                    <a:lnTo>
                      <a:pt x="9171" y="892"/>
                    </a:lnTo>
                    <a:lnTo>
                      <a:pt x="8912" y="743"/>
                    </a:lnTo>
                    <a:lnTo>
                      <a:pt x="8633" y="595"/>
                    </a:lnTo>
                    <a:lnTo>
                      <a:pt x="8355" y="483"/>
                    </a:lnTo>
                    <a:lnTo>
                      <a:pt x="8058" y="372"/>
                    </a:lnTo>
                    <a:lnTo>
                      <a:pt x="7779" y="279"/>
                    </a:lnTo>
                    <a:lnTo>
                      <a:pt x="7482" y="205"/>
                    </a:lnTo>
                    <a:lnTo>
                      <a:pt x="7185" y="149"/>
                    </a:lnTo>
                    <a:lnTo>
                      <a:pt x="6907" y="93"/>
                    </a:lnTo>
                    <a:lnTo>
                      <a:pt x="6610" y="56"/>
                    </a:lnTo>
                    <a:lnTo>
                      <a:pt x="6313" y="19"/>
                    </a:lnTo>
                    <a:lnTo>
                      <a:pt x="601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69" name="Google Shape;669;p40"/>
          <p:cNvSpPr/>
          <p:nvPr/>
        </p:nvSpPr>
        <p:spPr>
          <a:xfrm>
            <a:off x="5397225" y="126875"/>
            <a:ext cx="3614100" cy="2121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0" name="Google Shape;670;p40"/>
          <p:cNvPicPr preferRelativeResize="0"/>
          <p:nvPr/>
        </p:nvPicPr>
        <p:blipFill rotWithShape="1">
          <a:blip r:embed="rId3">
            <a:alphaModFix/>
          </a:blip>
          <a:srcRect b="26408" l="0" r="0" t="-548"/>
          <a:stretch/>
        </p:blipFill>
        <p:spPr>
          <a:xfrm>
            <a:off x="5529800" y="297275"/>
            <a:ext cx="3201000" cy="1781100"/>
          </a:xfrm>
          <a:prstGeom prst="roundRect">
            <a:avLst>
              <a:gd fmla="val 7957" name="adj"/>
            </a:avLst>
          </a:prstGeom>
          <a:noFill/>
          <a:ln>
            <a:noFill/>
          </a:ln>
        </p:spPr>
      </p:pic>
      <p:sp>
        <p:nvSpPr>
          <p:cNvPr id="671" name="Google Shape;671;p40"/>
          <p:cNvSpPr/>
          <p:nvPr/>
        </p:nvSpPr>
        <p:spPr>
          <a:xfrm rot="-6077176">
            <a:off x="5155638" y="25236"/>
            <a:ext cx="5357331" cy="5732738"/>
          </a:xfrm>
          <a:custGeom>
            <a:rect b="b" l="l" r="r" t="t"/>
            <a:pathLst>
              <a:path extrusionOk="0" h="32076" w="26397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gradFill>
            <a:gsLst>
              <a:gs pos="0">
                <a:srgbClr val="CDF3FF"/>
              </a:gs>
              <a:gs pos="100000">
                <a:srgbClr val="50D2FA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40"/>
          <p:cNvSpPr/>
          <p:nvPr/>
        </p:nvSpPr>
        <p:spPr>
          <a:xfrm rot="2700033">
            <a:off x="-783909" y="-24667"/>
            <a:ext cx="5219408" cy="4882165"/>
          </a:xfrm>
          <a:custGeom>
            <a:rect b="b" l="l" r="r" t="t"/>
            <a:pathLst>
              <a:path extrusionOk="0" h="12495" w="14376">
                <a:moveTo>
                  <a:pt x="7162" y="0"/>
                </a:moveTo>
                <a:cubicBezTo>
                  <a:pt x="3523" y="0"/>
                  <a:pt x="0" y="4267"/>
                  <a:pt x="998" y="8034"/>
                </a:cubicBezTo>
                <a:cubicBezTo>
                  <a:pt x="1672" y="10576"/>
                  <a:pt x="4194" y="12494"/>
                  <a:pt x="6817" y="12494"/>
                </a:cubicBezTo>
                <a:cubicBezTo>
                  <a:pt x="6883" y="12494"/>
                  <a:pt x="6950" y="12493"/>
                  <a:pt x="7017" y="12490"/>
                </a:cubicBezTo>
                <a:cubicBezTo>
                  <a:pt x="13009" y="12267"/>
                  <a:pt x="14375" y="4701"/>
                  <a:pt x="10223" y="1169"/>
                </a:cubicBezTo>
                <a:cubicBezTo>
                  <a:pt x="9263" y="352"/>
                  <a:pt x="8208" y="0"/>
                  <a:pt x="7162" y="0"/>
                </a:cubicBezTo>
                <a:close/>
              </a:path>
            </a:pathLst>
          </a:custGeom>
          <a:gradFill>
            <a:gsLst>
              <a:gs pos="0">
                <a:srgbClr val="EEFFF7"/>
              </a:gs>
              <a:gs pos="100000">
                <a:srgbClr val="70FBB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4" name="Google Shape;674;p40"/>
          <p:cNvSpPr txBox="1"/>
          <p:nvPr>
            <p:ph idx="1" type="body"/>
          </p:nvPr>
        </p:nvSpPr>
        <p:spPr>
          <a:xfrm>
            <a:off x="4995925" y="1828625"/>
            <a:ext cx="3614100" cy="32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iga"/>
                <a:ea typeface="Viga"/>
                <a:cs typeface="Viga"/>
                <a:sym typeface="Viga"/>
              </a:rPr>
              <a:t>Web Application</a:t>
            </a:r>
            <a:endParaRPr b="1" sz="2000"/>
          </a:p>
          <a:p>
            <a:pPr indent="0" lvl="0" marL="4572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Viga"/>
                <a:ea typeface="Viga"/>
                <a:cs typeface="Viga"/>
                <a:sym typeface="Viga"/>
              </a:rPr>
              <a:t>Initializing the system</a:t>
            </a:r>
            <a:r>
              <a:rPr lang="en" sz="1800"/>
              <a:t>.</a:t>
            </a:r>
            <a:endParaRPr sz="1800"/>
          </a:p>
          <a:p>
            <a:pPr indent="0" lvl="0" marL="0" rtl="0" algn="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Registering the user to the system.</a:t>
            </a:r>
            <a:endParaRPr sz="1500"/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Establishing the connection between the user account and the IoT device.</a:t>
            </a:r>
            <a:endParaRPr sz="1500"/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Download the mobile </a:t>
            </a:r>
            <a:r>
              <a:rPr lang="en" sz="1500"/>
              <a:t>application</a:t>
            </a:r>
            <a:r>
              <a:rPr lang="en" sz="1500"/>
              <a:t>.</a:t>
            </a:r>
            <a:endParaRPr sz="1500"/>
          </a:p>
        </p:txBody>
      </p:sp>
      <p:sp>
        <p:nvSpPr>
          <p:cNvPr id="675" name="Google Shape;675;p40"/>
          <p:cNvSpPr txBox="1"/>
          <p:nvPr/>
        </p:nvSpPr>
        <p:spPr>
          <a:xfrm>
            <a:off x="4252350" y="371325"/>
            <a:ext cx="2571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76" name="Google Shape;676;p40"/>
          <p:cNvSpPr txBox="1"/>
          <p:nvPr>
            <p:ph idx="1" type="body"/>
          </p:nvPr>
        </p:nvSpPr>
        <p:spPr>
          <a:xfrm>
            <a:off x="638238" y="513200"/>
            <a:ext cx="3614100" cy="43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iga"/>
                <a:ea typeface="Viga"/>
                <a:cs typeface="Viga"/>
                <a:sym typeface="Viga"/>
              </a:rPr>
              <a:t>Mobile Application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Viga"/>
                <a:ea typeface="Viga"/>
                <a:cs typeface="Viga"/>
                <a:sym typeface="Viga"/>
              </a:rPr>
              <a:t>The Insider can response to the various requests of the outsider.</a:t>
            </a:r>
            <a:endParaRPr sz="1800"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Viga"/>
                <a:ea typeface="Viga"/>
                <a:cs typeface="Viga"/>
                <a:sym typeface="Viga"/>
              </a:rPr>
              <a:t>Informing through real time notification.</a:t>
            </a:r>
            <a:endParaRPr sz="1800"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Intercom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Accessing</a:t>
            </a:r>
            <a:r>
              <a:rPr lang="en" sz="1500"/>
              <a:t> the Smart Mailbox/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Smart Gate lock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Capture a photo of the 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outsider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41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Technologies to be used...</a:t>
            </a:r>
            <a:endParaRPr sz="2500"/>
          </a:p>
        </p:txBody>
      </p:sp>
      <p:sp>
        <p:nvSpPr>
          <p:cNvPr id="682" name="Google Shape;682;p41"/>
          <p:cNvSpPr txBox="1"/>
          <p:nvPr>
            <p:ph idx="4294967295" type="title"/>
          </p:nvPr>
        </p:nvSpPr>
        <p:spPr>
          <a:xfrm>
            <a:off x="470253" y="3878401"/>
            <a:ext cx="13998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IoT Platform</a:t>
            </a:r>
            <a:endParaRPr sz="1800"/>
          </a:p>
        </p:txBody>
      </p:sp>
      <p:sp>
        <p:nvSpPr>
          <p:cNvPr id="683" name="Google Shape;683;p41"/>
          <p:cNvSpPr txBox="1"/>
          <p:nvPr>
            <p:ph idx="4294967295" type="title"/>
          </p:nvPr>
        </p:nvSpPr>
        <p:spPr>
          <a:xfrm>
            <a:off x="6890549" y="1062810"/>
            <a:ext cx="1667700" cy="5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React Native</a:t>
            </a:r>
            <a:endParaRPr sz="1800"/>
          </a:p>
        </p:txBody>
      </p:sp>
      <p:sp>
        <p:nvSpPr>
          <p:cNvPr id="684" name="Google Shape;684;p41"/>
          <p:cNvSpPr txBox="1"/>
          <p:nvPr>
            <p:ph idx="4294967295" type="title"/>
          </p:nvPr>
        </p:nvSpPr>
        <p:spPr>
          <a:xfrm>
            <a:off x="257850" y="1066250"/>
            <a:ext cx="1824600" cy="5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Raspberry pi 3</a:t>
            </a:r>
            <a:endParaRPr sz="1800"/>
          </a:p>
        </p:txBody>
      </p:sp>
      <p:sp>
        <p:nvSpPr>
          <p:cNvPr id="685" name="Google Shape;685;p41"/>
          <p:cNvSpPr txBox="1"/>
          <p:nvPr>
            <p:ph idx="4294967295" type="title"/>
          </p:nvPr>
        </p:nvSpPr>
        <p:spPr>
          <a:xfrm>
            <a:off x="5058402" y="1062811"/>
            <a:ext cx="13998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ReactJS</a:t>
            </a:r>
            <a:endParaRPr sz="1800"/>
          </a:p>
        </p:txBody>
      </p:sp>
      <p:cxnSp>
        <p:nvCxnSpPr>
          <p:cNvPr id="686" name="Google Shape;686;p41"/>
          <p:cNvCxnSpPr/>
          <p:nvPr/>
        </p:nvCxnSpPr>
        <p:spPr>
          <a:xfrm rot="10800000">
            <a:off x="2801850" y="2850149"/>
            <a:ext cx="0" cy="838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687" name="Google Shape;687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8" name="Google Shape;68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00" y="1716225"/>
            <a:ext cx="1272450" cy="1272427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p41"/>
          <p:cNvSpPr txBox="1"/>
          <p:nvPr>
            <p:ph idx="4294967295" type="title"/>
          </p:nvPr>
        </p:nvSpPr>
        <p:spPr>
          <a:xfrm>
            <a:off x="1966250" y="1062804"/>
            <a:ext cx="1667700" cy="5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Python 3</a:t>
            </a:r>
            <a:endParaRPr sz="1800"/>
          </a:p>
        </p:txBody>
      </p:sp>
      <p:pic>
        <p:nvPicPr>
          <p:cNvPr id="690" name="Google Shape;69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0900" y="1771125"/>
            <a:ext cx="1048599" cy="10468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1" name="Google Shape;691;p41"/>
          <p:cNvCxnSpPr>
            <a:endCxn id="688" idx="2"/>
          </p:cNvCxnSpPr>
          <p:nvPr/>
        </p:nvCxnSpPr>
        <p:spPr>
          <a:xfrm rot="10800000">
            <a:off x="1200025" y="2988652"/>
            <a:ext cx="4500" cy="622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692" name="Google Shape;692;p41"/>
          <p:cNvSpPr txBox="1"/>
          <p:nvPr>
            <p:ph idx="4294967295" type="title"/>
          </p:nvPr>
        </p:nvSpPr>
        <p:spPr>
          <a:xfrm>
            <a:off x="6708864" y="3878405"/>
            <a:ext cx="2031000" cy="9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Mobile App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Development</a:t>
            </a:r>
            <a:endParaRPr sz="1800"/>
          </a:p>
        </p:txBody>
      </p:sp>
      <p:sp>
        <p:nvSpPr>
          <p:cNvPr id="693" name="Google Shape;693;p41"/>
          <p:cNvSpPr txBox="1"/>
          <p:nvPr>
            <p:ph idx="4294967295" type="title"/>
          </p:nvPr>
        </p:nvSpPr>
        <p:spPr>
          <a:xfrm>
            <a:off x="3650469" y="1062811"/>
            <a:ext cx="13998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Firebase</a:t>
            </a:r>
            <a:endParaRPr sz="1800"/>
          </a:p>
        </p:txBody>
      </p:sp>
      <p:cxnSp>
        <p:nvCxnSpPr>
          <p:cNvPr id="694" name="Google Shape;694;p41"/>
          <p:cNvCxnSpPr/>
          <p:nvPr/>
        </p:nvCxnSpPr>
        <p:spPr>
          <a:xfrm rot="10800000">
            <a:off x="7724389" y="2346605"/>
            <a:ext cx="0" cy="13464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695" name="Google Shape;695;p41"/>
          <p:cNvSpPr txBox="1"/>
          <p:nvPr>
            <p:ph idx="4294967295" type="title"/>
          </p:nvPr>
        </p:nvSpPr>
        <p:spPr>
          <a:xfrm>
            <a:off x="1887810" y="3878391"/>
            <a:ext cx="18246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Programming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Language</a:t>
            </a:r>
            <a:endParaRPr sz="1800"/>
          </a:p>
        </p:txBody>
      </p:sp>
      <p:sp>
        <p:nvSpPr>
          <p:cNvPr id="696" name="Google Shape;696;p41"/>
          <p:cNvSpPr txBox="1"/>
          <p:nvPr>
            <p:ph idx="4294967295" type="title"/>
          </p:nvPr>
        </p:nvSpPr>
        <p:spPr>
          <a:xfrm>
            <a:off x="3332904" y="3878405"/>
            <a:ext cx="2031000" cy="9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Backend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Services</a:t>
            </a:r>
            <a:endParaRPr sz="1800"/>
          </a:p>
        </p:txBody>
      </p:sp>
      <p:cxnSp>
        <p:nvCxnSpPr>
          <p:cNvPr id="697" name="Google Shape;697;p41"/>
          <p:cNvCxnSpPr/>
          <p:nvPr/>
        </p:nvCxnSpPr>
        <p:spPr>
          <a:xfrm rot="10800000">
            <a:off x="5818463" y="2603850"/>
            <a:ext cx="16500" cy="10758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pic>
        <p:nvPicPr>
          <p:cNvPr id="698" name="Google Shape;698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4162" y="1651898"/>
            <a:ext cx="1272450" cy="1272450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41"/>
          <p:cNvSpPr txBox="1"/>
          <p:nvPr>
            <p:ph idx="4294967295" type="title"/>
          </p:nvPr>
        </p:nvSpPr>
        <p:spPr>
          <a:xfrm>
            <a:off x="4813017" y="3878405"/>
            <a:ext cx="2031000" cy="9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Web App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Development</a:t>
            </a:r>
            <a:endParaRPr sz="1800"/>
          </a:p>
        </p:txBody>
      </p:sp>
      <p:cxnSp>
        <p:nvCxnSpPr>
          <p:cNvPr id="700" name="Google Shape;700;p41"/>
          <p:cNvCxnSpPr/>
          <p:nvPr/>
        </p:nvCxnSpPr>
        <p:spPr>
          <a:xfrm rot="10800000">
            <a:off x="4370150" y="2884950"/>
            <a:ext cx="1500" cy="7689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pic>
        <p:nvPicPr>
          <p:cNvPr id="701" name="Google Shape;701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28575" y="1689975"/>
            <a:ext cx="1196275" cy="119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44764" y="1383741"/>
            <a:ext cx="2559267" cy="1808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42"/>
          <p:cNvSpPr/>
          <p:nvPr/>
        </p:nvSpPr>
        <p:spPr>
          <a:xfrm rot="14">
            <a:off x="-2127625" y="-1495776"/>
            <a:ext cx="9143999" cy="7252723"/>
          </a:xfrm>
          <a:custGeom>
            <a:rect b="b" l="l" r="r" t="t"/>
            <a:pathLst>
              <a:path extrusionOk="0" h="12495" w="14376">
                <a:moveTo>
                  <a:pt x="7162" y="0"/>
                </a:moveTo>
                <a:cubicBezTo>
                  <a:pt x="3523" y="0"/>
                  <a:pt x="0" y="4267"/>
                  <a:pt x="998" y="8034"/>
                </a:cubicBezTo>
                <a:cubicBezTo>
                  <a:pt x="1672" y="10576"/>
                  <a:pt x="4194" y="12494"/>
                  <a:pt x="6817" y="12494"/>
                </a:cubicBezTo>
                <a:cubicBezTo>
                  <a:pt x="6883" y="12494"/>
                  <a:pt x="6950" y="12493"/>
                  <a:pt x="7017" y="12490"/>
                </a:cubicBezTo>
                <a:cubicBezTo>
                  <a:pt x="13009" y="12267"/>
                  <a:pt x="14375" y="4701"/>
                  <a:pt x="10223" y="1169"/>
                </a:cubicBezTo>
                <a:cubicBezTo>
                  <a:pt x="9263" y="352"/>
                  <a:pt x="8208" y="0"/>
                  <a:pt x="7162" y="0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42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Why we chose them?</a:t>
            </a:r>
            <a:endParaRPr sz="2500"/>
          </a:p>
        </p:txBody>
      </p:sp>
      <p:sp>
        <p:nvSpPr>
          <p:cNvPr id="709" name="Google Shape;709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0" name="Google Shape;71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8087" y="1609228"/>
            <a:ext cx="2561475" cy="2561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1" name="Google Shape;711;p42"/>
          <p:cNvSpPr txBox="1"/>
          <p:nvPr>
            <p:ph idx="4294967295" type="title"/>
          </p:nvPr>
        </p:nvSpPr>
        <p:spPr>
          <a:xfrm>
            <a:off x="626625" y="1001400"/>
            <a:ext cx="51903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 considered about the following aspects . . .</a:t>
            </a:r>
            <a:endParaRPr sz="1800"/>
          </a:p>
        </p:txBody>
      </p:sp>
      <p:sp>
        <p:nvSpPr>
          <p:cNvPr id="712" name="Google Shape;712;p42"/>
          <p:cNvSpPr txBox="1"/>
          <p:nvPr>
            <p:ph idx="4294967295" type="title"/>
          </p:nvPr>
        </p:nvSpPr>
        <p:spPr>
          <a:xfrm>
            <a:off x="892200" y="1475625"/>
            <a:ext cx="4604100" cy="23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DM Sans"/>
              <a:buChar char="●"/>
            </a:pPr>
            <a:r>
              <a:rPr lang="en" sz="1800">
                <a:latin typeface="DM Sans"/>
                <a:ea typeface="DM Sans"/>
                <a:cs typeface="DM Sans"/>
                <a:sym typeface="DM Sans"/>
              </a:rPr>
              <a:t>Features and performance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DM Sans"/>
              <a:buChar char="●"/>
            </a:pPr>
            <a:r>
              <a:rPr lang="en" sz="1800">
                <a:latin typeface="DM Sans"/>
                <a:ea typeface="DM Sans"/>
                <a:cs typeface="DM Sans"/>
                <a:sym typeface="DM Sans"/>
              </a:rPr>
              <a:t>Cost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DM Sans"/>
              <a:buChar char="●"/>
            </a:pPr>
            <a:r>
              <a:rPr lang="en" sz="1800">
                <a:latin typeface="DM Sans"/>
                <a:ea typeface="DM Sans"/>
                <a:cs typeface="DM Sans"/>
                <a:sym typeface="DM Sans"/>
              </a:rPr>
              <a:t>Documentation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DM Sans"/>
              <a:buChar char="●"/>
            </a:pPr>
            <a:r>
              <a:rPr lang="en" sz="1800">
                <a:latin typeface="DM Sans"/>
                <a:ea typeface="DM Sans"/>
                <a:cs typeface="DM Sans"/>
                <a:sym typeface="DM Sans"/>
              </a:rPr>
              <a:t>Community</a:t>
            </a:r>
            <a:r>
              <a:rPr lang="en" sz="1800">
                <a:latin typeface="DM Sans"/>
                <a:ea typeface="DM Sans"/>
                <a:cs typeface="DM Sans"/>
                <a:sym typeface="DM Sans"/>
              </a:rPr>
              <a:t> Support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DM Sans"/>
              <a:buChar char="●"/>
            </a:pPr>
            <a:r>
              <a:rPr lang="en" sz="1800">
                <a:latin typeface="DM Sans"/>
                <a:ea typeface="DM Sans"/>
                <a:cs typeface="DM Sans"/>
                <a:sym typeface="DM Sans"/>
              </a:rPr>
              <a:t>Cross-platform Support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DM Sans"/>
              <a:buChar char="●"/>
            </a:pPr>
            <a:r>
              <a:rPr lang="en" sz="1800">
                <a:latin typeface="DM Sans"/>
                <a:ea typeface="DM Sans"/>
                <a:cs typeface="DM Sans"/>
                <a:sym typeface="DM Sans"/>
              </a:rPr>
              <a:t>...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13" name="Google Shape;713;p42"/>
          <p:cNvSpPr/>
          <p:nvPr/>
        </p:nvSpPr>
        <p:spPr>
          <a:xfrm>
            <a:off x="2385394" y="3942233"/>
            <a:ext cx="360356" cy="358832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714" name="Google Shape;714;p42"/>
          <p:cNvGrpSpPr/>
          <p:nvPr/>
        </p:nvGrpSpPr>
        <p:grpSpPr>
          <a:xfrm>
            <a:off x="2868395" y="3957749"/>
            <a:ext cx="359213" cy="327807"/>
            <a:chOff x="1958520" y="2302574"/>
            <a:chExt cx="359213" cy="327807"/>
          </a:xfrm>
        </p:grpSpPr>
        <p:sp>
          <p:nvSpPr>
            <p:cNvPr id="715" name="Google Shape;715;p42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16" name="Google Shape;716;p42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17" name="Google Shape;717;p42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718" name="Google Shape;718;p42"/>
          <p:cNvGrpSpPr/>
          <p:nvPr/>
        </p:nvGrpSpPr>
        <p:grpSpPr>
          <a:xfrm>
            <a:off x="3350257" y="3941852"/>
            <a:ext cx="207582" cy="359594"/>
            <a:chOff x="2656082" y="2287427"/>
            <a:chExt cx="207582" cy="359594"/>
          </a:xfrm>
        </p:grpSpPr>
        <p:sp>
          <p:nvSpPr>
            <p:cNvPr id="719" name="Google Shape;719;p42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20" name="Google Shape;720;p42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21" name="Google Shape;721;p42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22" name="Google Shape;722;p42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723" name="Google Shape;723;p42"/>
          <p:cNvGrpSpPr/>
          <p:nvPr/>
        </p:nvGrpSpPr>
        <p:grpSpPr>
          <a:xfrm>
            <a:off x="1889911" y="3950372"/>
            <a:ext cx="372835" cy="342573"/>
            <a:chOff x="1952836" y="2774422"/>
            <a:chExt cx="372835" cy="342573"/>
          </a:xfrm>
        </p:grpSpPr>
        <p:sp>
          <p:nvSpPr>
            <p:cNvPr id="724" name="Google Shape;724;p42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25" name="Google Shape;725;p42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26" name="Google Shape;726;p42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727" name="Google Shape;727;p42"/>
          <p:cNvGrpSpPr/>
          <p:nvPr/>
        </p:nvGrpSpPr>
        <p:grpSpPr>
          <a:xfrm>
            <a:off x="941669" y="3947707"/>
            <a:ext cx="322917" cy="347876"/>
            <a:chOff x="6896644" y="3216007"/>
            <a:chExt cx="322917" cy="347876"/>
          </a:xfrm>
        </p:grpSpPr>
        <p:sp>
          <p:nvSpPr>
            <p:cNvPr id="728" name="Google Shape;728;p42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29" name="Google Shape;729;p42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30" name="Google Shape;730;p42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31" name="Google Shape;731;p42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32" name="Google Shape;732;p42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33" name="Google Shape;733;p42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34" name="Google Shape;734;p42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735" name="Google Shape;735;p42"/>
          <p:cNvGrpSpPr/>
          <p:nvPr/>
        </p:nvGrpSpPr>
        <p:grpSpPr>
          <a:xfrm>
            <a:off x="1387226" y="3946009"/>
            <a:ext cx="380012" cy="351274"/>
            <a:chOff x="7384751" y="4147984"/>
            <a:chExt cx="380012" cy="351274"/>
          </a:xfrm>
        </p:grpSpPr>
        <p:sp>
          <p:nvSpPr>
            <p:cNvPr id="736" name="Google Shape;736;p42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37" name="Google Shape;737;p42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38" name="Google Shape;738;p42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39" name="Google Shape;739;p42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740" name="Google Shape;740;p42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43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Technologies, explained...</a:t>
            </a:r>
            <a:endParaRPr sz="2500"/>
          </a:p>
        </p:txBody>
      </p:sp>
      <p:sp>
        <p:nvSpPr>
          <p:cNvPr id="746" name="Google Shape;746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7" name="Google Shape;747;p43"/>
          <p:cNvSpPr/>
          <p:nvPr/>
        </p:nvSpPr>
        <p:spPr>
          <a:xfrm rot="-3163216">
            <a:off x="3438220" y="-54874"/>
            <a:ext cx="6223816" cy="5608886"/>
          </a:xfrm>
          <a:custGeom>
            <a:rect b="b" l="l" r="r" t="t"/>
            <a:pathLst>
              <a:path extrusionOk="0" h="184038" w="204215">
                <a:moveTo>
                  <a:pt x="127773" y="0"/>
                </a:moveTo>
                <a:cubicBezTo>
                  <a:pt x="115838" y="0"/>
                  <a:pt x="104035" y="4096"/>
                  <a:pt x="94139" y="11670"/>
                </a:cubicBezTo>
                <a:cubicBezTo>
                  <a:pt x="71799" y="28768"/>
                  <a:pt x="55542" y="52089"/>
                  <a:pt x="31096" y="66905"/>
                </a:cubicBezTo>
                <a:cubicBezTo>
                  <a:pt x="10686" y="79276"/>
                  <a:pt x="0" y="99258"/>
                  <a:pt x="6866" y="127499"/>
                </a:cubicBezTo>
                <a:cubicBezTo>
                  <a:pt x="13351" y="154179"/>
                  <a:pt x="34162" y="170340"/>
                  <a:pt x="57584" y="170340"/>
                </a:cubicBezTo>
                <a:cubicBezTo>
                  <a:pt x="58955" y="170340"/>
                  <a:pt x="60334" y="170284"/>
                  <a:pt x="61720" y="170172"/>
                </a:cubicBezTo>
                <a:cubicBezTo>
                  <a:pt x="66115" y="169818"/>
                  <a:pt x="70552" y="169618"/>
                  <a:pt x="74987" y="169618"/>
                </a:cubicBezTo>
                <a:cubicBezTo>
                  <a:pt x="91592" y="169618"/>
                  <a:pt x="108166" y="172420"/>
                  <a:pt x="122391" y="180407"/>
                </a:cubicBezTo>
                <a:cubicBezTo>
                  <a:pt x="126702" y="182827"/>
                  <a:pt x="131899" y="184038"/>
                  <a:pt x="137650" y="184038"/>
                </a:cubicBezTo>
                <a:cubicBezTo>
                  <a:pt x="153382" y="184038"/>
                  <a:pt x="173260" y="174983"/>
                  <a:pt x="190501" y="156881"/>
                </a:cubicBezTo>
                <a:cubicBezTo>
                  <a:pt x="204215" y="142485"/>
                  <a:pt x="202887" y="124179"/>
                  <a:pt x="198418" y="107062"/>
                </a:cubicBezTo>
                <a:cubicBezTo>
                  <a:pt x="195664" y="96511"/>
                  <a:pt x="193866" y="85702"/>
                  <a:pt x="191728" y="74983"/>
                </a:cubicBezTo>
                <a:cubicBezTo>
                  <a:pt x="190221" y="67429"/>
                  <a:pt x="188545" y="59919"/>
                  <a:pt x="186244" y="52574"/>
                </a:cubicBezTo>
                <a:cubicBezTo>
                  <a:pt x="179565" y="31252"/>
                  <a:pt x="166268" y="9678"/>
                  <a:pt x="143434" y="2426"/>
                </a:cubicBezTo>
                <a:cubicBezTo>
                  <a:pt x="138288" y="791"/>
                  <a:pt x="133018" y="0"/>
                  <a:pt x="127773" y="0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43"/>
          <p:cNvSpPr txBox="1"/>
          <p:nvPr/>
        </p:nvSpPr>
        <p:spPr>
          <a:xfrm>
            <a:off x="5765766" y="1096325"/>
            <a:ext cx="2729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C51"/>
                </a:solidFill>
                <a:latin typeface="Viga"/>
                <a:ea typeface="Viga"/>
                <a:cs typeface="Viga"/>
                <a:sym typeface="Viga"/>
              </a:rPr>
              <a:t>Python 3</a:t>
            </a:r>
            <a:endParaRPr sz="1800">
              <a:solidFill>
                <a:srgbClr val="1F1C5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49" name="Google Shape;749;p43"/>
          <p:cNvSpPr txBox="1"/>
          <p:nvPr/>
        </p:nvSpPr>
        <p:spPr>
          <a:xfrm>
            <a:off x="502416" y="1096313"/>
            <a:ext cx="2729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C51"/>
                </a:solidFill>
                <a:latin typeface="Viga"/>
                <a:ea typeface="Viga"/>
                <a:cs typeface="Viga"/>
                <a:sym typeface="Viga"/>
              </a:rPr>
              <a:t>Raspberry Pi 3 Model B</a:t>
            </a:r>
            <a:endParaRPr sz="1800">
              <a:solidFill>
                <a:srgbClr val="1F1C5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50" name="Google Shape;750;p43"/>
          <p:cNvSpPr txBox="1"/>
          <p:nvPr/>
        </p:nvSpPr>
        <p:spPr>
          <a:xfrm>
            <a:off x="502413" y="1481099"/>
            <a:ext cx="2729100" cy="15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1.2GHz 64-bit CPU -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1GB RAM -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40-pin extended GPIO -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Inbuilt network module -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51" name="Google Shape;751;p43"/>
          <p:cNvSpPr txBox="1"/>
          <p:nvPr/>
        </p:nvSpPr>
        <p:spPr>
          <a:xfrm>
            <a:off x="5765763" y="1481100"/>
            <a:ext cx="3167400" cy="13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- Vast community </a:t>
            </a: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support</a:t>
            </a:r>
            <a:endParaRPr b="1"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- Web frameworks (Django, Flask)</a:t>
            </a:r>
            <a:endParaRPr sz="15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- Fast programing and wide array</a:t>
            </a:r>
            <a:endParaRPr sz="15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  of libraries</a:t>
            </a:r>
            <a:endParaRPr sz="15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52" name="Google Shape;752;p43"/>
          <p:cNvSpPr txBox="1"/>
          <p:nvPr/>
        </p:nvSpPr>
        <p:spPr>
          <a:xfrm>
            <a:off x="502428" y="2950375"/>
            <a:ext cx="2729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C51"/>
                </a:solidFill>
                <a:latin typeface="Viga"/>
                <a:ea typeface="Viga"/>
                <a:cs typeface="Viga"/>
                <a:sym typeface="Viga"/>
              </a:rPr>
              <a:t>React</a:t>
            </a:r>
            <a:endParaRPr sz="1800">
              <a:solidFill>
                <a:srgbClr val="1F1C5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53" name="Google Shape;753;p43"/>
          <p:cNvSpPr txBox="1"/>
          <p:nvPr/>
        </p:nvSpPr>
        <p:spPr>
          <a:xfrm>
            <a:off x="-12" y="3307100"/>
            <a:ext cx="3167400" cy="13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Both mobile and web app -</a:t>
            </a: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  </a:t>
            </a: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development   .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Free and open source -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Multi platform support</a:t>
            </a: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 -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54" name="Google Shape;754;p43"/>
          <p:cNvSpPr txBox="1"/>
          <p:nvPr/>
        </p:nvSpPr>
        <p:spPr>
          <a:xfrm>
            <a:off x="5836178" y="2901550"/>
            <a:ext cx="2729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C51"/>
                </a:solidFill>
                <a:latin typeface="Viga"/>
                <a:ea typeface="Viga"/>
                <a:cs typeface="Viga"/>
                <a:sym typeface="Viga"/>
              </a:rPr>
              <a:t>Firebase</a:t>
            </a:r>
            <a:endParaRPr sz="1800">
              <a:solidFill>
                <a:srgbClr val="1F1C5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55" name="Google Shape;755;p43"/>
          <p:cNvSpPr txBox="1"/>
          <p:nvPr/>
        </p:nvSpPr>
        <p:spPr>
          <a:xfrm>
            <a:off x="5836175" y="3248574"/>
            <a:ext cx="2729100" cy="18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- Authentication, Web hosting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- NoSQL database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- Free tier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- Good for Real-time Apps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756" name="Google Shape;75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0550" y="1481112"/>
            <a:ext cx="1012524" cy="1012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7" name="Google Shape;75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2600" y="1565113"/>
            <a:ext cx="845901" cy="84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3338" y="3269936"/>
            <a:ext cx="1041900" cy="104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9" name="Google Shape;759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2612" y="3248575"/>
            <a:ext cx="1012513" cy="1012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4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Security and Privacy Concerns</a:t>
            </a:r>
            <a:endParaRPr sz="2500"/>
          </a:p>
        </p:txBody>
      </p:sp>
      <p:sp>
        <p:nvSpPr>
          <p:cNvPr id="765" name="Google Shape;765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6" name="Google Shape;766;p44"/>
          <p:cNvSpPr/>
          <p:nvPr/>
        </p:nvSpPr>
        <p:spPr>
          <a:xfrm rot="-10617037">
            <a:off x="5430142" y="1079876"/>
            <a:ext cx="4917167" cy="3467965"/>
          </a:xfrm>
          <a:custGeom>
            <a:rect b="b" l="l" r="r" t="t"/>
            <a:pathLst>
              <a:path extrusionOk="0" h="163217" w="209681">
                <a:moveTo>
                  <a:pt x="126215" y="0"/>
                </a:moveTo>
                <a:cubicBezTo>
                  <a:pt x="125383" y="0"/>
                  <a:pt x="124543" y="14"/>
                  <a:pt x="123697" y="42"/>
                </a:cubicBezTo>
                <a:cubicBezTo>
                  <a:pt x="87871" y="1241"/>
                  <a:pt x="57324" y="25234"/>
                  <a:pt x="32056" y="44028"/>
                </a:cubicBezTo>
                <a:cubicBezTo>
                  <a:pt x="6790" y="62820"/>
                  <a:pt x="0" y="92011"/>
                  <a:pt x="14709" y="114804"/>
                </a:cubicBezTo>
                <a:cubicBezTo>
                  <a:pt x="29416" y="137597"/>
                  <a:pt x="52798" y="127999"/>
                  <a:pt x="82590" y="142793"/>
                </a:cubicBezTo>
                <a:cubicBezTo>
                  <a:pt x="107746" y="155286"/>
                  <a:pt x="115695" y="163217"/>
                  <a:pt x="137537" y="163217"/>
                </a:cubicBezTo>
                <a:cubicBezTo>
                  <a:pt x="141563" y="163217"/>
                  <a:pt x="146062" y="162947"/>
                  <a:pt x="151227" y="162387"/>
                </a:cubicBezTo>
                <a:cubicBezTo>
                  <a:pt x="184414" y="158788"/>
                  <a:pt x="209680" y="122000"/>
                  <a:pt x="205910" y="82814"/>
                </a:cubicBezTo>
                <a:cubicBezTo>
                  <a:pt x="202138" y="43628"/>
                  <a:pt x="182150" y="23634"/>
                  <a:pt x="182150" y="23634"/>
                </a:cubicBezTo>
                <a:cubicBezTo>
                  <a:pt x="182150" y="23634"/>
                  <a:pt x="160581" y="0"/>
                  <a:pt x="1262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44"/>
          <p:cNvSpPr txBox="1"/>
          <p:nvPr/>
        </p:nvSpPr>
        <p:spPr>
          <a:xfrm>
            <a:off x="674375" y="981150"/>
            <a:ext cx="5089800" cy="3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C51"/>
                </a:solidFill>
                <a:latin typeface="Viga"/>
                <a:ea typeface="Viga"/>
                <a:cs typeface="Viga"/>
                <a:sym typeface="Viga"/>
              </a:rPr>
              <a:t>Privacy of the user data </a:t>
            </a:r>
            <a:endParaRPr sz="1800">
              <a:solidFill>
                <a:srgbClr val="1F1C51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C51"/>
                </a:solidFill>
                <a:latin typeface="Viga"/>
                <a:ea typeface="Viga"/>
                <a:cs typeface="Viga"/>
                <a:sym typeface="Viga"/>
              </a:rPr>
              <a:t>(audio files, images, personal information, etc.)</a:t>
            </a:r>
            <a:endParaRPr sz="1800">
              <a:solidFill>
                <a:srgbClr val="1F1C51"/>
              </a:solidFill>
              <a:latin typeface="Viga"/>
              <a:ea typeface="Viga"/>
              <a:cs typeface="Viga"/>
              <a:sym typeface="Vig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500"/>
              <a:buFont typeface="DM Sans"/>
              <a:buChar char="➔"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User authentication (User identification)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2385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500"/>
              <a:buFont typeface="DM Sans"/>
              <a:buChar char="➔"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Cannot be accessed by the admins 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while transmitting or at the storage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2385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500"/>
              <a:buFont typeface="DM Sans"/>
              <a:buChar char="➔"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The outsiders can take the informations 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only at Inside-End user’s will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C51"/>
                </a:solidFill>
                <a:latin typeface="Viga"/>
                <a:ea typeface="Viga"/>
                <a:cs typeface="Viga"/>
                <a:sym typeface="Viga"/>
              </a:rPr>
              <a:t>Data should not be accessible to the attackers</a:t>
            </a:r>
            <a:endParaRPr sz="1800">
              <a:solidFill>
                <a:srgbClr val="1F1C51"/>
              </a:solidFill>
              <a:latin typeface="Viga"/>
              <a:ea typeface="Viga"/>
              <a:cs typeface="Viga"/>
              <a:sym typeface="Viga"/>
            </a:endParaRPr>
          </a:p>
          <a:p>
            <a:pPr indent="-32385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500"/>
              <a:buFont typeface="DM Sans"/>
              <a:buChar char="➔"/>
            </a:pPr>
            <a:r>
              <a:rPr lang="en" sz="1500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rPr>
              <a:t>All the technologies we use are highly 		secure and well maintained</a:t>
            </a:r>
            <a:endParaRPr sz="1500">
              <a:solidFill>
                <a:srgbClr val="1F1C5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768" name="Google Shape;768;p44"/>
          <p:cNvGrpSpPr/>
          <p:nvPr/>
        </p:nvGrpSpPr>
        <p:grpSpPr>
          <a:xfrm>
            <a:off x="5746891" y="1414322"/>
            <a:ext cx="2816243" cy="2538344"/>
            <a:chOff x="1157425" y="652525"/>
            <a:chExt cx="5164575" cy="4654950"/>
          </a:xfrm>
        </p:grpSpPr>
        <p:sp>
          <p:nvSpPr>
            <p:cNvPr id="769" name="Google Shape;769;p44"/>
            <p:cNvSpPr/>
            <p:nvPr/>
          </p:nvSpPr>
          <p:spPr>
            <a:xfrm>
              <a:off x="2371200" y="3301350"/>
              <a:ext cx="2908425" cy="1849500"/>
            </a:xfrm>
            <a:custGeom>
              <a:rect b="b" l="l" r="r" t="t"/>
              <a:pathLst>
                <a:path extrusionOk="0" h="73980" w="116337">
                  <a:moveTo>
                    <a:pt x="64" y="0"/>
                  </a:moveTo>
                  <a:cubicBezTo>
                    <a:pt x="29" y="0"/>
                    <a:pt x="1" y="30"/>
                    <a:pt x="1" y="64"/>
                  </a:cubicBezTo>
                  <a:lnTo>
                    <a:pt x="1" y="73979"/>
                  </a:lnTo>
                  <a:lnTo>
                    <a:pt x="116337" y="73979"/>
                  </a:lnTo>
                  <a:lnTo>
                    <a:pt x="116337" y="64"/>
                  </a:lnTo>
                  <a:cubicBezTo>
                    <a:pt x="116337" y="29"/>
                    <a:pt x="116308" y="0"/>
                    <a:pt x="116273" y="0"/>
                  </a:cubicBezTo>
                  <a:lnTo>
                    <a:pt x="67" y="0"/>
                  </a:lnTo>
                  <a:cubicBezTo>
                    <a:pt x="66" y="0"/>
                    <a:pt x="65" y="0"/>
                    <a:pt x="64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4"/>
            <p:cNvSpPr/>
            <p:nvPr/>
          </p:nvSpPr>
          <p:spPr>
            <a:xfrm>
              <a:off x="2364000" y="3294125"/>
              <a:ext cx="2922825" cy="1863925"/>
            </a:xfrm>
            <a:custGeom>
              <a:rect b="b" l="l" r="r" t="t"/>
              <a:pathLst>
                <a:path extrusionOk="0" h="74557" w="116913">
                  <a:moveTo>
                    <a:pt x="114150" y="577"/>
                  </a:moveTo>
                  <a:cubicBezTo>
                    <a:pt x="115356" y="577"/>
                    <a:pt x="116337" y="1557"/>
                    <a:pt x="116337" y="2764"/>
                  </a:cubicBezTo>
                  <a:lnTo>
                    <a:pt x="116337" y="73981"/>
                  </a:lnTo>
                  <a:lnTo>
                    <a:pt x="578" y="73981"/>
                  </a:lnTo>
                  <a:lnTo>
                    <a:pt x="576" y="2764"/>
                  </a:lnTo>
                  <a:cubicBezTo>
                    <a:pt x="576" y="1557"/>
                    <a:pt x="1558" y="577"/>
                    <a:pt x="2764" y="577"/>
                  </a:cubicBezTo>
                  <a:close/>
                  <a:moveTo>
                    <a:pt x="2764" y="0"/>
                  </a:moveTo>
                  <a:cubicBezTo>
                    <a:pt x="1240" y="0"/>
                    <a:pt x="1" y="1240"/>
                    <a:pt x="1" y="2764"/>
                  </a:cubicBezTo>
                  <a:lnTo>
                    <a:pt x="1" y="74268"/>
                  </a:lnTo>
                  <a:cubicBezTo>
                    <a:pt x="1" y="74427"/>
                    <a:pt x="130" y="74556"/>
                    <a:pt x="289" y="74556"/>
                  </a:cubicBezTo>
                  <a:lnTo>
                    <a:pt x="116625" y="74556"/>
                  </a:lnTo>
                  <a:cubicBezTo>
                    <a:pt x="116783" y="74556"/>
                    <a:pt x="116913" y="74427"/>
                    <a:pt x="116913" y="74268"/>
                  </a:cubicBezTo>
                  <a:lnTo>
                    <a:pt x="116913" y="2764"/>
                  </a:lnTo>
                  <a:cubicBezTo>
                    <a:pt x="116913" y="1240"/>
                    <a:pt x="115672" y="0"/>
                    <a:pt x="114149" y="0"/>
                  </a:cubicBezTo>
                  <a:close/>
                </a:path>
              </a:pathLst>
            </a:custGeom>
            <a:solidFill>
              <a:srgbClr val="263238"/>
            </a:solidFill>
            <a:ln cap="flat" cmpd="sng" w="9525">
              <a:solidFill>
                <a:srgbClr val="1F1C5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4"/>
            <p:cNvSpPr/>
            <p:nvPr/>
          </p:nvSpPr>
          <p:spPr>
            <a:xfrm>
              <a:off x="2520625" y="3441725"/>
              <a:ext cx="2609575" cy="1734000"/>
            </a:xfrm>
            <a:custGeom>
              <a:rect b="b" l="l" r="r" t="t"/>
              <a:pathLst>
                <a:path extrusionOk="0" h="69360" w="104383">
                  <a:moveTo>
                    <a:pt x="64" y="1"/>
                  </a:moveTo>
                  <a:cubicBezTo>
                    <a:pt x="29" y="1"/>
                    <a:pt x="0" y="30"/>
                    <a:pt x="0" y="65"/>
                  </a:cubicBezTo>
                  <a:lnTo>
                    <a:pt x="0" y="69360"/>
                  </a:lnTo>
                  <a:lnTo>
                    <a:pt x="104383" y="69360"/>
                  </a:lnTo>
                  <a:lnTo>
                    <a:pt x="104383" y="65"/>
                  </a:lnTo>
                  <a:cubicBezTo>
                    <a:pt x="104383" y="30"/>
                    <a:pt x="104354" y="1"/>
                    <a:pt x="10431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 cap="flat" cmpd="sng" w="19050">
              <a:solidFill>
                <a:srgbClr val="1F1C5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4"/>
            <p:cNvSpPr/>
            <p:nvPr/>
          </p:nvSpPr>
          <p:spPr>
            <a:xfrm>
              <a:off x="2017725" y="5114250"/>
              <a:ext cx="3486000" cy="186000"/>
            </a:xfrm>
            <a:custGeom>
              <a:rect b="b" l="l" r="r" t="t"/>
              <a:pathLst>
                <a:path extrusionOk="0" h="7440" w="139440">
                  <a:moveTo>
                    <a:pt x="1" y="0"/>
                  </a:moveTo>
                  <a:cubicBezTo>
                    <a:pt x="1" y="4108"/>
                    <a:pt x="4459" y="7439"/>
                    <a:pt x="9959" y="7439"/>
                  </a:cubicBezTo>
                  <a:lnTo>
                    <a:pt x="129479" y="7439"/>
                  </a:lnTo>
                  <a:cubicBezTo>
                    <a:pt x="134980" y="7439"/>
                    <a:pt x="139439" y="4108"/>
                    <a:pt x="13943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4"/>
            <p:cNvSpPr/>
            <p:nvPr/>
          </p:nvSpPr>
          <p:spPr>
            <a:xfrm>
              <a:off x="2010500" y="5107050"/>
              <a:ext cx="3500400" cy="200425"/>
            </a:xfrm>
            <a:custGeom>
              <a:rect b="b" l="l" r="r" t="t"/>
              <a:pathLst>
                <a:path extrusionOk="0" h="8017" w="140016">
                  <a:moveTo>
                    <a:pt x="139432" y="576"/>
                  </a:moveTo>
                  <a:cubicBezTo>
                    <a:pt x="139227" y="4387"/>
                    <a:pt x="134971" y="7439"/>
                    <a:pt x="129768" y="7439"/>
                  </a:cubicBezTo>
                  <a:lnTo>
                    <a:pt x="10248" y="7439"/>
                  </a:lnTo>
                  <a:cubicBezTo>
                    <a:pt x="5047" y="7439"/>
                    <a:pt x="790" y="4387"/>
                    <a:pt x="585" y="576"/>
                  </a:cubicBezTo>
                  <a:close/>
                  <a:moveTo>
                    <a:pt x="290" y="0"/>
                  </a:moveTo>
                  <a:cubicBezTo>
                    <a:pt x="130" y="0"/>
                    <a:pt x="0" y="129"/>
                    <a:pt x="0" y="288"/>
                  </a:cubicBezTo>
                  <a:cubicBezTo>
                    <a:pt x="0" y="4549"/>
                    <a:pt x="4598" y="8016"/>
                    <a:pt x="10248" y="8016"/>
                  </a:cubicBezTo>
                  <a:lnTo>
                    <a:pt x="129768" y="8016"/>
                  </a:lnTo>
                  <a:cubicBezTo>
                    <a:pt x="135420" y="8016"/>
                    <a:pt x="140016" y="4549"/>
                    <a:pt x="140016" y="288"/>
                  </a:cubicBezTo>
                  <a:cubicBezTo>
                    <a:pt x="140016" y="129"/>
                    <a:pt x="139888" y="0"/>
                    <a:pt x="139728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4"/>
            <p:cNvSpPr/>
            <p:nvPr/>
          </p:nvSpPr>
          <p:spPr>
            <a:xfrm>
              <a:off x="3314775" y="1960000"/>
              <a:ext cx="1010750" cy="985675"/>
            </a:xfrm>
            <a:custGeom>
              <a:rect b="b" l="l" r="r" t="t"/>
              <a:pathLst>
                <a:path extrusionOk="0" h="39427" w="40430">
                  <a:moveTo>
                    <a:pt x="20215" y="5762"/>
                  </a:moveTo>
                  <a:cubicBezTo>
                    <a:pt x="28185" y="5762"/>
                    <a:pt x="34668" y="12246"/>
                    <a:pt x="34668" y="20215"/>
                  </a:cubicBezTo>
                  <a:lnTo>
                    <a:pt x="34668" y="33664"/>
                  </a:lnTo>
                  <a:lnTo>
                    <a:pt x="5761" y="33664"/>
                  </a:lnTo>
                  <a:lnTo>
                    <a:pt x="5761" y="20215"/>
                  </a:lnTo>
                  <a:cubicBezTo>
                    <a:pt x="5761" y="12246"/>
                    <a:pt x="12245" y="5762"/>
                    <a:pt x="20215" y="5762"/>
                  </a:cubicBezTo>
                  <a:close/>
                  <a:moveTo>
                    <a:pt x="20215" y="1"/>
                  </a:moveTo>
                  <a:cubicBezTo>
                    <a:pt x="9068" y="1"/>
                    <a:pt x="0" y="9070"/>
                    <a:pt x="0" y="20216"/>
                  </a:cubicBezTo>
                  <a:lnTo>
                    <a:pt x="0" y="36545"/>
                  </a:lnTo>
                  <a:cubicBezTo>
                    <a:pt x="0" y="38137"/>
                    <a:pt x="1290" y="39426"/>
                    <a:pt x="2881" y="39426"/>
                  </a:cubicBezTo>
                  <a:lnTo>
                    <a:pt x="37549" y="39426"/>
                  </a:lnTo>
                  <a:cubicBezTo>
                    <a:pt x="39140" y="39426"/>
                    <a:pt x="40430" y="38136"/>
                    <a:pt x="40430" y="36545"/>
                  </a:cubicBezTo>
                  <a:lnTo>
                    <a:pt x="40430" y="20216"/>
                  </a:lnTo>
                  <a:cubicBezTo>
                    <a:pt x="40430" y="9068"/>
                    <a:pt x="31362" y="1"/>
                    <a:pt x="20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4"/>
            <p:cNvSpPr/>
            <p:nvPr/>
          </p:nvSpPr>
          <p:spPr>
            <a:xfrm>
              <a:off x="3307550" y="1952800"/>
              <a:ext cx="1025175" cy="1000075"/>
            </a:xfrm>
            <a:custGeom>
              <a:rect b="b" l="l" r="r" t="t"/>
              <a:pathLst>
                <a:path extrusionOk="0" h="40003" w="41007">
                  <a:moveTo>
                    <a:pt x="20504" y="6339"/>
                  </a:moveTo>
                  <a:cubicBezTo>
                    <a:pt x="28314" y="6339"/>
                    <a:pt x="34669" y="12693"/>
                    <a:pt x="34669" y="20504"/>
                  </a:cubicBezTo>
                  <a:lnTo>
                    <a:pt x="34669" y="33663"/>
                  </a:lnTo>
                  <a:lnTo>
                    <a:pt x="6339" y="33663"/>
                  </a:lnTo>
                  <a:lnTo>
                    <a:pt x="6338" y="20504"/>
                  </a:lnTo>
                  <a:cubicBezTo>
                    <a:pt x="6338" y="12693"/>
                    <a:pt x="12694" y="6339"/>
                    <a:pt x="20504" y="6339"/>
                  </a:cubicBezTo>
                  <a:close/>
                  <a:moveTo>
                    <a:pt x="20504" y="5762"/>
                  </a:moveTo>
                  <a:cubicBezTo>
                    <a:pt x="12376" y="5762"/>
                    <a:pt x="5762" y="12374"/>
                    <a:pt x="5762" y="20503"/>
                  </a:cubicBezTo>
                  <a:lnTo>
                    <a:pt x="5762" y="33951"/>
                  </a:lnTo>
                  <a:cubicBezTo>
                    <a:pt x="5762" y="34111"/>
                    <a:pt x="5892" y="34240"/>
                    <a:pt x="6050" y="34240"/>
                  </a:cubicBezTo>
                  <a:lnTo>
                    <a:pt x="34957" y="34240"/>
                  </a:lnTo>
                  <a:cubicBezTo>
                    <a:pt x="35116" y="34240"/>
                    <a:pt x="35245" y="34111"/>
                    <a:pt x="35245" y="33951"/>
                  </a:cubicBezTo>
                  <a:lnTo>
                    <a:pt x="35245" y="20503"/>
                  </a:lnTo>
                  <a:cubicBezTo>
                    <a:pt x="35245" y="12374"/>
                    <a:pt x="28632" y="5762"/>
                    <a:pt x="20504" y="5762"/>
                  </a:cubicBezTo>
                  <a:close/>
                  <a:moveTo>
                    <a:pt x="20504" y="577"/>
                  </a:moveTo>
                  <a:cubicBezTo>
                    <a:pt x="31492" y="577"/>
                    <a:pt x="40431" y="9516"/>
                    <a:pt x="40431" y="20504"/>
                  </a:cubicBezTo>
                  <a:lnTo>
                    <a:pt x="40431" y="36833"/>
                  </a:lnTo>
                  <a:cubicBezTo>
                    <a:pt x="40431" y="38263"/>
                    <a:pt x="39268" y="39427"/>
                    <a:pt x="37838" y="39427"/>
                  </a:cubicBezTo>
                  <a:lnTo>
                    <a:pt x="3170" y="39427"/>
                  </a:lnTo>
                  <a:cubicBezTo>
                    <a:pt x="1739" y="39427"/>
                    <a:pt x="577" y="38263"/>
                    <a:pt x="577" y="36833"/>
                  </a:cubicBezTo>
                  <a:lnTo>
                    <a:pt x="577" y="20503"/>
                  </a:lnTo>
                  <a:cubicBezTo>
                    <a:pt x="577" y="9515"/>
                    <a:pt x="9517" y="577"/>
                    <a:pt x="20504" y="577"/>
                  </a:cubicBezTo>
                  <a:close/>
                  <a:moveTo>
                    <a:pt x="20504" y="1"/>
                  </a:moveTo>
                  <a:cubicBezTo>
                    <a:pt x="9199" y="1"/>
                    <a:pt x="0" y="9198"/>
                    <a:pt x="0" y="20504"/>
                  </a:cubicBezTo>
                  <a:lnTo>
                    <a:pt x="0" y="36833"/>
                  </a:lnTo>
                  <a:cubicBezTo>
                    <a:pt x="0" y="38580"/>
                    <a:pt x="1423" y="40002"/>
                    <a:pt x="3170" y="40002"/>
                  </a:cubicBezTo>
                  <a:lnTo>
                    <a:pt x="37838" y="40002"/>
                  </a:lnTo>
                  <a:cubicBezTo>
                    <a:pt x="39585" y="40002"/>
                    <a:pt x="41007" y="38580"/>
                    <a:pt x="41007" y="36833"/>
                  </a:cubicBezTo>
                  <a:lnTo>
                    <a:pt x="41007" y="20504"/>
                  </a:lnTo>
                  <a:cubicBezTo>
                    <a:pt x="41007" y="9198"/>
                    <a:pt x="31809" y="1"/>
                    <a:pt x="2050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4"/>
            <p:cNvSpPr/>
            <p:nvPr/>
          </p:nvSpPr>
          <p:spPr>
            <a:xfrm>
              <a:off x="3261250" y="2748875"/>
              <a:ext cx="1103450" cy="932375"/>
            </a:xfrm>
            <a:custGeom>
              <a:rect b="b" l="l" r="r" t="t"/>
              <a:pathLst>
                <a:path extrusionOk="0" h="37295" w="44138">
                  <a:moveTo>
                    <a:pt x="0" y="1"/>
                  </a:moveTo>
                  <a:lnTo>
                    <a:pt x="0" y="37295"/>
                  </a:lnTo>
                  <a:lnTo>
                    <a:pt x="44137" y="37295"/>
                  </a:lnTo>
                  <a:lnTo>
                    <a:pt x="44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4"/>
            <p:cNvSpPr/>
            <p:nvPr/>
          </p:nvSpPr>
          <p:spPr>
            <a:xfrm>
              <a:off x="3254025" y="2741675"/>
              <a:ext cx="1117900" cy="946775"/>
            </a:xfrm>
            <a:custGeom>
              <a:rect b="b" l="l" r="r" t="t"/>
              <a:pathLst>
                <a:path extrusionOk="0" h="37871" w="44716">
                  <a:moveTo>
                    <a:pt x="44138" y="576"/>
                  </a:moveTo>
                  <a:lnTo>
                    <a:pt x="44138" y="37295"/>
                  </a:lnTo>
                  <a:lnTo>
                    <a:pt x="577" y="37295"/>
                  </a:lnTo>
                  <a:lnTo>
                    <a:pt x="577" y="576"/>
                  </a:lnTo>
                  <a:close/>
                  <a:moveTo>
                    <a:pt x="287" y="1"/>
                  </a:moveTo>
                  <a:cubicBezTo>
                    <a:pt x="129" y="1"/>
                    <a:pt x="0" y="130"/>
                    <a:pt x="1" y="289"/>
                  </a:cubicBezTo>
                  <a:lnTo>
                    <a:pt x="1" y="37583"/>
                  </a:lnTo>
                  <a:cubicBezTo>
                    <a:pt x="0" y="37742"/>
                    <a:pt x="130" y="37871"/>
                    <a:pt x="289" y="37871"/>
                  </a:cubicBezTo>
                  <a:lnTo>
                    <a:pt x="44426" y="37871"/>
                  </a:lnTo>
                  <a:cubicBezTo>
                    <a:pt x="44586" y="37871"/>
                    <a:pt x="44715" y="37742"/>
                    <a:pt x="44714" y="37583"/>
                  </a:cubicBezTo>
                  <a:lnTo>
                    <a:pt x="44714" y="289"/>
                  </a:lnTo>
                  <a:cubicBezTo>
                    <a:pt x="44715" y="129"/>
                    <a:pt x="44586" y="1"/>
                    <a:pt x="44426" y="1"/>
                  </a:cubicBezTo>
                  <a:lnTo>
                    <a:pt x="289" y="1"/>
                  </a:lnTo>
                  <a:cubicBezTo>
                    <a:pt x="289" y="1"/>
                    <a:pt x="288" y="1"/>
                    <a:pt x="28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4"/>
            <p:cNvSpPr/>
            <p:nvPr/>
          </p:nvSpPr>
          <p:spPr>
            <a:xfrm>
              <a:off x="3687425" y="3015925"/>
              <a:ext cx="240325" cy="437650"/>
            </a:xfrm>
            <a:custGeom>
              <a:rect b="b" l="l" r="r" t="t"/>
              <a:pathLst>
                <a:path extrusionOk="0" h="17506" w="9613">
                  <a:moveTo>
                    <a:pt x="4806" y="1"/>
                  </a:moveTo>
                  <a:cubicBezTo>
                    <a:pt x="2153" y="1"/>
                    <a:pt x="1" y="2151"/>
                    <a:pt x="1" y="4806"/>
                  </a:cubicBezTo>
                  <a:cubicBezTo>
                    <a:pt x="1" y="6634"/>
                    <a:pt x="1022" y="8223"/>
                    <a:pt x="2525" y="9035"/>
                  </a:cubicBezTo>
                  <a:lnTo>
                    <a:pt x="1717" y="17506"/>
                  </a:lnTo>
                  <a:lnTo>
                    <a:pt x="7896" y="17506"/>
                  </a:lnTo>
                  <a:lnTo>
                    <a:pt x="7090" y="9035"/>
                  </a:lnTo>
                  <a:cubicBezTo>
                    <a:pt x="8591" y="8223"/>
                    <a:pt x="9612" y="6634"/>
                    <a:pt x="9612" y="4806"/>
                  </a:cubicBezTo>
                  <a:cubicBezTo>
                    <a:pt x="9612" y="2151"/>
                    <a:pt x="7460" y="1"/>
                    <a:pt x="480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4"/>
            <p:cNvSpPr/>
            <p:nvPr/>
          </p:nvSpPr>
          <p:spPr>
            <a:xfrm>
              <a:off x="3680200" y="3008700"/>
              <a:ext cx="254725" cy="452075"/>
            </a:xfrm>
            <a:custGeom>
              <a:rect b="b" l="l" r="r" t="t"/>
              <a:pathLst>
                <a:path extrusionOk="0" h="18083" w="10189">
                  <a:moveTo>
                    <a:pt x="5095" y="578"/>
                  </a:moveTo>
                  <a:cubicBezTo>
                    <a:pt x="7586" y="578"/>
                    <a:pt x="9612" y="2604"/>
                    <a:pt x="9612" y="5095"/>
                  </a:cubicBezTo>
                  <a:cubicBezTo>
                    <a:pt x="9612" y="6755"/>
                    <a:pt x="8702" y="8283"/>
                    <a:pt x="7240" y="9071"/>
                  </a:cubicBezTo>
                  <a:cubicBezTo>
                    <a:pt x="7138" y="9126"/>
                    <a:pt x="7079" y="9237"/>
                    <a:pt x="7090" y="9352"/>
                  </a:cubicBezTo>
                  <a:lnTo>
                    <a:pt x="7868" y="17507"/>
                  </a:lnTo>
                  <a:lnTo>
                    <a:pt x="2323" y="17507"/>
                  </a:lnTo>
                  <a:lnTo>
                    <a:pt x="3100" y="9352"/>
                  </a:lnTo>
                  <a:cubicBezTo>
                    <a:pt x="3111" y="9237"/>
                    <a:pt x="3052" y="9126"/>
                    <a:pt x="2950" y="9071"/>
                  </a:cubicBezTo>
                  <a:cubicBezTo>
                    <a:pt x="1488" y="8283"/>
                    <a:pt x="578" y="6755"/>
                    <a:pt x="578" y="5095"/>
                  </a:cubicBezTo>
                  <a:cubicBezTo>
                    <a:pt x="578" y="2604"/>
                    <a:pt x="2604" y="578"/>
                    <a:pt x="5095" y="578"/>
                  </a:cubicBezTo>
                  <a:close/>
                  <a:moveTo>
                    <a:pt x="5095" y="1"/>
                  </a:moveTo>
                  <a:cubicBezTo>
                    <a:pt x="2286" y="1"/>
                    <a:pt x="2" y="2286"/>
                    <a:pt x="2" y="5095"/>
                  </a:cubicBezTo>
                  <a:cubicBezTo>
                    <a:pt x="1" y="6898"/>
                    <a:pt x="954" y="8567"/>
                    <a:pt x="2509" y="9484"/>
                  </a:cubicBezTo>
                  <a:lnTo>
                    <a:pt x="1720" y="17767"/>
                  </a:lnTo>
                  <a:cubicBezTo>
                    <a:pt x="1703" y="17936"/>
                    <a:pt x="1836" y="18082"/>
                    <a:pt x="2006" y="18082"/>
                  </a:cubicBezTo>
                  <a:lnTo>
                    <a:pt x="8184" y="18082"/>
                  </a:lnTo>
                  <a:cubicBezTo>
                    <a:pt x="8354" y="18082"/>
                    <a:pt x="8487" y="17936"/>
                    <a:pt x="8471" y="17767"/>
                  </a:cubicBezTo>
                  <a:lnTo>
                    <a:pt x="7681" y="9484"/>
                  </a:lnTo>
                  <a:cubicBezTo>
                    <a:pt x="9235" y="8567"/>
                    <a:pt x="10189" y="6898"/>
                    <a:pt x="10189" y="5095"/>
                  </a:cubicBezTo>
                  <a:cubicBezTo>
                    <a:pt x="10189" y="2286"/>
                    <a:pt x="7903" y="1"/>
                    <a:pt x="509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4"/>
            <p:cNvSpPr/>
            <p:nvPr/>
          </p:nvSpPr>
          <p:spPr>
            <a:xfrm>
              <a:off x="5977700" y="2926050"/>
              <a:ext cx="16800" cy="36025"/>
            </a:xfrm>
            <a:custGeom>
              <a:rect b="b" l="l" r="r" t="t"/>
              <a:pathLst>
                <a:path extrusionOk="0" h="1441" w="672">
                  <a:moveTo>
                    <a:pt x="299" y="0"/>
                  </a:moveTo>
                  <a:cubicBezTo>
                    <a:pt x="292" y="0"/>
                    <a:pt x="284" y="1"/>
                    <a:pt x="277" y="1"/>
                  </a:cubicBezTo>
                  <a:cubicBezTo>
                    <a:pt x="118" y="14"/>
                    <a:pt x="1" y="153"/>
                    <a:pt x="14" y="313"/>
                  </a:cubicBezTo>
                  <a:cubicBezTo>
                    <a:pt x="39" y="600"/>
                    <a:pt x="62" y="886"/>
                    <a:pt x="84" y="1174"/>
                  </a:cubicBezTo>
                  <a:cubicBezTo>
                    <a:pt x="96" y="1324"/>
                    <a:pt x="220" y="1440"/>
                    <a:pt x="372" y="1440"/>
                  </a:cubicBezTo>
                  <a:cubicBezTo>
                    <a:pt x="379" y="1440"/>
                    <a:pt x="386" y="1440"/>
                    <a:pt x="393" y="1439"/>
                  </a:cubicBezTo>
                  <a:cubicBezTo>
                    <a:pt x="553" y="1427"/>
                    <a:pt x="671" y="1289"/>
                    <a:pt x="659" y="1130"/>
                  </a:cubicBezTo>
                  <a:cubicBezTo>
                    <a:pt x="637" y="841"/>
                    <a:pt x="613" y="552"/>
                    <a:pt x="589" y="263"/>
                  </a:cubicBezTo>
                  <a:cubicBezTo>
                    <a:pt x="574" y="113"/>
                    <a:pt x="447" y="0"/>
                    <a:pt x="29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4"/>
            <p:cNvSpPr/>
            <p:nvPr/>
          </p:nvSpPr>
          <p:spPr>
            <a:xfrm>
              <a:off x="1532575" y="886700"/>
              <a:ext cx="4456100" cy="2011825"/>
            </a:xfrm>
            <a:custGeom>
              <a:rect b="b" l="l" r="r" t="t"/>
              <a:pathLst>
                <a:path extrusionOk="0" h="80473" w="178244">
                  <a:moveTo>
                    <a:pt x="88232" y="1"/>
                  </a:moveTo>
                  <a:cubicBezTo>
                    <a:pt x="87652" y="6"/>
                    <a:pt x="87073" y="17"/>
                    <a:pt x="86494" y="33"/>
                  </a:cubicBezTo>
                  <a:cubicBezTo>
                    <a:pt x="86337" y="38"/>
                    <a:pt x="86212" y="169"/>
                    <a:pt x="86214" y="326"/>
                  </a:cubicBezTo>
                  <a:cubicBezTo>
                    <a:pt x="86217" y="483"/>
                    <a:pt x="86344" y="609"/>
                    <a:pt x="86501" y="610"/>
                  </a:cubicBezTo>
                  <a:lnTo>
                    <a:pt x="86509" y="610"/>
                  </a:lnTo>
                  <a:cubicBezTo>
                    <a:pt x="87086" y="593"/>
                    <a:pt x="87662" y="583"/>
                    <a:pt x="88238" y="577"/>
                  </a:cubicBezTo>
                  <a:cubicBezTo>
                    <a:pt x="88394" y="572"/>
                    <a:pt x="88518" y="444"/>
                    <a:pt x="88518" y="288"/>
                  </a:cubicBezTo>
                  <a:cubicBezTo>
                    <a:pt x="88517" y="131"/>
                    <a:pt x="88391" y="3"/>
                    <a:pt x="88235" y="1"/>
                  </a:cubicBezTo>
                  <a:close/>
                  <a:moveTo>
                    <a:pt x="89967" y="1"/>
                  </a:moveTo>
                  <a:cubicBezTo>
                    <a:pt x="89811" y="3"/>
                    <a:pt x="89685" y="131"/>
                    <a:pt x="89684" y="288"/>
                  </a:cubicBezTo>
                  <a:cubicBezTo>
                    <a:pt x="89684" y="444"/>
                    <a:pt x="89808" y="572"/>
                    <a:pt x="89965" y="577"/>
                  </a:cubicBezTo>
                  <a:cubicBezTo>
                    <a:pt x="90541" y="583"/>
                    <a:pt x="91116" y="593"/>
                    <a:pt x="91692" y="610"/>
                  </a:cubicBezTo>
                  <a:lnTo>
                    <a:pt x="91702" y="610"/>
                  </a:lnTo>
                  <a:cubicBezTo>
                    <a:pt x="91859" y="609"/>
                    <a:pt x="91986" y="483"/>
                    <a:pt x="91988" y="326"/>
                  </a:cubicBezTo>
                  <a:cubicBezTo>
                    <a:pt x="91991" y="169"/>
                    <a:pt x="91866" y="38"/>
                    <a:pt x="91710" y="33"/>
                  </a:cubicBezTo>
                  <a:cubicBezTo>
                    <a:pt x="91129" y="17"/>
                    <a:pt x="90550" y="6"/>
                    <a:pt x="89971" y="1"/>
                  </a:cubicBezTo>
                  <a:close/>
                  <a:moveTo>
                    <a:pt x="84784" y="98"/>
                  </a:moveTo>
                  <a:cubicBezTo>
                    <a:pt x="84775" y="98"/>
                    <a:pt x="84766" y="98"/>
                    <a:pt x="84757" y="99"/>
                  </a:cubicBezTo>
                  <a:cubicBezTo>
                    <a:pt x="84178" y="127"/>
                    <a:pt x="83599" y="160"/>
                    <a:pt x="83020" y="199"/>
                  </a:cubicBezTo>
                  <a:cubicBezTo>
                    <a:pt x="82865" y="208"/>
                    <a:pt x="82745" y="340"/>
                    <a:pt x="82751" y="496"/>
                  </a:cubicBezTo>
                  <a:cubicBezTo>
                    <a:pt x="82756" y="651"/>
                    <a:pt x="82885" y="775"/>
                    <a:pt x="83039" y="775"/>
                  </a:cubicBezTo>
                  <a:cubicBezTo>
                    <a:pt x="83046" y="775"/>
                    <a:pt x="83052" y="773"/>
                    <a:pt x="83060" y="773"/>
                  </a:cubicBezTo>
                  <a:cubicBezTo>
                    <a:pt x="83634" y="735"/>
                    <a:pt x="84209" y="703"/>
                    <a:pt x="84784" y="675"/>
                  </a:cubicBezTo>
                  <a:cubicBezTo>
                    <a:pt x="84943" y="667"/>
                    <a:pt x="85065" y="532"/>
                    <a:pt x="85058" y="373"/>
                  </a:cubicBezTo>
                  <a:cubicBezTo>
                    <a:pt x="85051" y="224"/>
                    <a:pt x="84927" y="98"/>
                    <a:pt x="84784" y="98"/>
                  </a:cubicBezTo>
                  <a:close/>
                  <a:moveTo>
                    <a:pt x="93436" y="100"/>
                  </a:moveTo>
                  <a:cubicBezTo>
                    <a:pt x="93282" y="100"/>
                    <a:pt x="93154" y="219"/>
                    <a:pt x="93146" y="374"/>
                  </a:cubicBezTo>
                  <a:cubicBezTo>
                    <a:pt x="93137" y="534"/>
                    <a:pt x="93261" y="668"/>
                    <a:pt x="93419" y="676"/>
                  </a:cubicBezTo>
                  <a:cubicBezTo>
                    <a:pt x="93995" y="703"/>
                    <a:pt x="94569" y="736"/>
                    <a:pt x="95144" y="775"/>
                  </a:cubicBezTo>
                  <a:lnTo>
                    <a:pt x="95163" y="775"/>
                  </a:lnTo>
                  <a:lnTo>
                    <a:pt x="95163" y="776"/>
                  </a:lnTo>
                  <a:cubicBezTo>
                    <a:pt x="95319" y="776"/>
                    <a:pt x="95446" y="652"/>
                    <a:pt x="95452" y="496"/>
                  </a:cubicBezTo>
                  <a:cubicBezTo>
                    <a:pt x="95457" y="342"/>
                    <a:pt x="95338" y="210"/>
                    <a:pt x="95182" y="200"/>
                  </a:cubicBezTo>
                  <a:cubicBezTo>
                    <a:pt x="94605" y="160"/>
                    <a:pt x="94026" y="128"/>
                    <a:pt x="93447" y="101"/>
                  </a:cubicBezTo>
                  <a:cubicBezTo>
                    <a:pt x="93443" y="100"/>
                    <a:pt x="93439" y="100"/>
                    <a:pt x="93436" y="100"/>
                  </a:cubicBezTo>
                  <a:close/>
                  <a:moveTo>
                    <a:pt x="81313" y="331"/>
                  </a:moveTo>
                  <a:cubicBezTo>
                    <a:pt x="81305" y="331"/>
                    <a:pt x="81296" y="331"/>
                    <a:pt x="81287" y="332"/>
                  </a:cubicBezTo>
                  <a:cubicBezTo>
                    <a:pt x="80710" y="381"/>
                    <a:pt x="80133" y="438"/>
                    <a:pt x="79557" y="498"/>
                  </a:cubicBezTo>
                  <a:cubicBezTo>
                    <a:pt x="79405" y="514"/>
                    <a:pt x="79292" y="646"/>
                    <a:pt x="79299" y="800"/>
                  </a:cubicBezTo>
                  <a:cubicBezTo>
                    <a:pt x="79308" y="952"/>
                    <a:pt x="79434" y="1072"/>
                    <a:pt x="79587" y="1072"/>
                  </a:cubicBezTo>
                  <a:lnTo>
                    <a:pt x="79587" y="1072"/>
                  </a:lnTo>
                  <a:cubicBezTo>
                    <a:pt x="79597" y="1072"/>
                    <a:pt x="79608" y="1072"/>
                    <a:pt x="79617" y="1071"/>
                  </a:cubicBezTo>
                  <a:cubicBezTo>
                    <a:pt x="80191" y="1011"/>
                    <a:pt x="80764" y="956"/>
                    <a:pt x="81337" y="905"/>
                  </a:cubicBezTo>
                  <a:cubicBezTo>
                    <a:pt x="81496" y="892"/>
                    <a:pt x="81613" y="752"/>
                    <a:pt x="81599" y="593"/>
                  </a:cubicBezTo>
                  <a:cubicBezTo>
                    <a:pt x="81586" y="444"/>
                    <a:pt x="81461" y="331"/>
                    <a:pt x="81313" y="331"/>
                  </a:cubicBezTo>
                  <a:close/>
                  <a:moveTo>
                    <a:pt x="79587" y="1072"/>
                  </a:moveTo>
                  <a:cubicBezTo>
                    <a:pt x="79587" y="1072"/>
                    <a:pt x="79586" y="1072"/>
                    <a:pt x="79586" y="1072"/>
                  </a:cubicBezTo>
                  <a:lnTo>
                    <a:pt x="79587" y="1072"/>
                  </a:lnTo>
                  <a:cubicBezTo>
                    <a:pt x="79587" y="1072"/>
                    <a:pt x="79587" y="1072"/>
                    <a:pt x="79587" y="1072"/>
                  </a:cubicBezTo>
                  <a:close/>
                  <a:moveTo>
                    <a:pt x="96894" y="331"/>
                  </a:moveTo>
                  <a:cubicBezTo>
                    <a:pt x="96746" y="331"/>
                    <a:pt x="96619" y="443"/>
                    <a:pt x="96603" y="595"/>
                  </a:cubicBezTo>
                  <a:cubicBezTo>
                    <a:pt x="96589" y="753"/>
                    <a:pt x="96707" y="892"/>
                    <a:pt x="96865" y="905"/>
                  </a:cubicBezTo>
                  <a:cubicBezTo>
                    <a:pt x="97439" y="956"/>
                    <a:pt x="98012" y="1010"/>
                    <a:pt x="98585" y="1071"/>
                  </a:cubicBezTo>
                  <a:cubicBezTo>
                    <a:pt x="98595" y="1072"/>
                    <a:pt x="98606" y="1072"/>
                    <a:pt x="98615" y="1072"/>
                  </a:cubicBezTo>
                  <a:lnTo>
                    <a:pt x="98615" y="1073"/>
                  </a:lnTo>
                  <a:cubicBezTo>
                    <a:pt x="98769" y="1073"/>
                    <a:pt x="98896" y="953"/>
                    <a:pt x="98904" y="800"/>
                  </a:cubicBezTo>
                  <a:cubicBezTo>
                    <a:pt x="98911" y="646"/>
                    <a:pt x="98799" y="514"/>
                    <a:pt x="98645" y="499"/>
                  </a:cubicBezTo>
                  <a:cubicBezTo>
                    <a:pt x="98069" y="438"/>
                    <a:pt x="97493" y="382"/>
                    <a:pt x="96914" y="332"/>
                  </a:cubicBezTo>
                  <a:cubicBezTo>
                    <a:pt x="96908" y="332"/>
                    <a:pt x="96901" y="331"/>
                    <a:pt x="96894" y="331"/>
                  </a:cubicBezTo>
                  <a:close/>
                  <a:moveTo>
                    <a:pt x="100344" y="695"/>
                  </a:moveTo>
                  <a:cubicBezTo>
                    <a:pt x="100199" y="695"/>
                    <a:pt x="100076" y="802"/>
                    <a:pt x="100058" y="947"/>
                  </a:cubicBezTo>
                  <a:cubicBezTo>
                    <a:pt x="100039" y="1102"/>
                    <a:pt x="100147" y="1246"/>
                    <a:pt x="100302" y="1268"/>
                  </a:cubicBezTo>
                  <a:cubicBezTo>
                    <a:pt x="100874" y="1340"/>
                    <a:pt x="101445" y="1416"/>
                    <a:pt x="102014" y="1499"/>
                  </a:cubicBezTo>
                  <a:cubicBezTo>
                    <a:pt x="102028" y="1501"/>
                    <a:pt x="102042" y="1503"/>
                    <a:pt x="102056" y="1503"/>
                  </a:cubicBezTo>
                  <a:cubicBezTo>
                    <a:pt x="102208" y="1503"/>
                    <a:pt x="102332" y="1385"/>
                    <a:pt x="102343" y="1234"/>
                  </a:cubicBezTo>
                  <a:cubicBezTo>
                    <a:pt x="102354" y="1084"/>
                    <a:pt x="102246" y="950"/>
                    <a:pt x="102097" y="929"/>
                  </a:cubicBezTo>
                  <a:cubicBezTo>
                    <a:pt x="101523" y="845"/>
                    <a:pt x="100949" y="769"/>
                    <a:pt x="100375" y="697"/>
                  </a:cubicBezTo>
                  <a:cubicBezTo>
                    <a:pt x="100364" y="696"/>
                    <a:pt x="100354" y="695"/>
                    <a:pt x="100344" y="695"/>
                  </a:cubicBezTo>
                  <a:close/>
                  <a:moveTo>
                    <a:pt x="77854" y="697"/>
                  </a:moveTo>
                  <a:cubicBezTo>
                    <a:pt x="77846" y="697"/>
                    <a:pt x="77837" y="697"/>
                    <a:pt x="77829" y="698"/>
                  </a:cubicBezTo>
                  <a:cubicBezTo>
                    <a:pt x="77254" y="770"/>
                    <a:pt x="76680" y="848"/>
                    <a:pt x="76106" y="931"/>
                  </a:cubicBezTo>
                  <a:cubicBezTo>
                    <a:pt x="75957" y="953"/>
                    <a:pt x="75850" y="1086"/>
                    <a:pt x="75861" y="1236"/>
                  </a:cubicBezTo>
                  <a:cubicBezTo>
                    <a:pt x="75871" y="1388"/>
                    <a:pt x="75996" y="1504"/>
                    <a:pt x="76147" y="1504"/>
                  </a:cubicBezTo>
                  <a:cubicBezTo>
                    <a:pt x="76160" y="1504"/>
                    <a:pt x="76175" y="1503"/>
                    <a:pt x="76188" y="1501"/>
                  </a:cubicBezTo>
                  <a:cubicBezTo>
                    <a:pt x="76758" y="1419"/>
                    <a:pt x="77329" y="1341"/>
                    <a:pt x="77901" y="1270"/>
                  </a:cubicBezTo>
                  <a:cubicBezTo>
                    <a:pt x="78053" y="1245"/>
                    <a:pt x="78160" y="1103"/>
                    <a:pt x="78141" y="950"/>
                  </a:cubicBezTo>
                  <a:cubicBezTo>
                    <a:pt x="78123" y="803"/>
                    <a:pt x="77998" y="697"/>
                    <a:pt x="77854" y="697"/>
                  </a:cubicBezTo>
                  <a:close/>
                  <a:moveTo>
                    <a:pt x="103767" y="1190"/>
                  </a:moveTo>
                  <a:cubicBezTo>
                    <a:pt x="103628" y="1190"/>
                    <a:pt x="103506" y="1291"/>
                    <a:pt x="103484" y="1432"/>
                  </a:cubicBezTo>
                  <a:cubicBezTo>
                    <a:pt x="103457" y="1589"/>
                    <a:pt x="103564" y="1737"/>
                    <a:pt x="103721" y="1763"/>
                  </a:cubicBezTo>
                  <a:cubicBezTo>
                    <a:pt x="104289" y="1857"/>
                    <a:pt x="104856" y="1955"/>
                    <a:pt x="105422" y="2060"/>
                  </a:cubicBezTo>
                  <a:cubicBezTo>
                    <a:pt x="105440" y="2063"/>
                    <a:pt x="105458" y="2065"/>
                    <a:pt x="105476" y="2065"/>
                  </a:cubicBezTo>
                  <a:cubicBezTo>
                    <a:pt x="105624" y="2064"/>
                    <a:pt x="105748" y="1950"/>
                    <a:pt x="105761" y="1803"/>
                  </a:cubicBezTo>
                  <a:cubicBezTo>
                    <a:pt x="105775" y="1655"/>
                    <a:pt x="105673" y="1521"/>
                    <a:pt x="105528" y="1493"/>
                  </a:cubicBezTo>
                  <a:cubicBezTo>
                    <a:pt x="104957" y="1388"/>
                    <a:pt x="104386" y="1288"/>
                    <a:pt x="103815" y="1194"/>
                  </a:cubicBezTo>
                  <a:cubicBezTo>
                    <a:pt x="103799" y="1192"/>
                    <a:pt x="103783" y="1190"/>
                    <a:pt x="103767" y="1190"/>
                  </a:cubicBezTo>
                  <a:close/>
                  <a:moveTo>
                    <a:pt x="74440" y="1193"/>
                  </a:moveTo>
                  <a:cubicBezTo>
                    <a:pt x="74423" y="1193"/>
                    <a:pt x="74406" y="1195"/>
                    <a:pt x="74389" y="1198"/>
                  </a:cubicBezTo>
                  <a:cubicBezTo>
                    <a:pt x="73816" y="1292"/>
                    <a:pt x="73245" y="1392"/>
                    <a:pt x="72675" y="1498"/>
                  </a:cubicBezTo>
                  <a:cubicBezTo>
                    <a:pt x="72530" y="1524"/>
                    <a:pt x="72428" y="1659"/>
                    <a:pt x="72441" y="1807"/>
                  </a:cubicBezTo>
                  <a:cubicBezTo>
                    <a:pt x="72455" y="1955"/>
                    <a:pt x="72579" y="2069"/>
                    <a:pt x="72728" y="2069"/>
                  </a:cubicBezTo>
                  <a:cubicBezTo>
                    <a:pt x="72746" y="2069"/>
                    <a:pt x="72764" y="2068"/>
                    <a:pt x="72780" y="2064"/>
                  </a:cubicBezTo>
                  <a:cubicBezTo>
                    <a:pt x="73347" y="1958"/>
                    <a:pt x="73914" y="1860"/>
                    <a:pt x="74482" y="1767"/>
                  </a:cubicBezTo>
                  <a:cubicBezTo>
                    <a:pt x="74640" y="1740"/>
                    <a:pt x="74745" y="1591"/>
                    <a:pt x="74720" y="1434"/>
                  </a:cubicBezTo>
                  <a:cubicBezTo>
                    <a:pt x="74698" y="1294"/>
                    <a:pt x="74577" y="1193"/>
                    <a:pt x="74440" y="1193"/>
                  </a:cubicBezTo>
                  <a:close/>
                  <a:moveTo>
                    <a:pt x="107177" y="1820"/>
                  </a:moveTo>
                  <a:cubicBezTo>
                    <a:pt x="107043" y="1820"/>
                    <a:pt x="106922" y="1913"/>
                    <a:pt x="106894" y="2050"/>
                  </a:cubicBezTo>
                  <a:cubicBezTo>
                    <a:pt x="106863" y="2206"/>
                    <a:pt x="106962" y="2358"/>
                    <a:pt x="107118" y="2390"/>
                  </a:cubicBezTo>
                  <a:cubicBezTo>
                    <a:pt x="107683" y="2505"/>
                    <a:pt x="108246" y="2627"/>
                    <a:pt x="108807" y="2752"/>
                  </a:cubicBezTo>
                  <a:cubicBezTo>
                    <a:pt x="108828" y="2757"/>
                    <a:pt x="108849" y="2760"/>
                    <a:pt x="108870" y="2760"/>
                  </a:cubicBezTo>
                  <a:lnTo>
                    <a:pt x="108870" y="2761"/>
                  </a:lnTo>
                  <a:cubicBezTo>
                    <a:pt x="109018" y="2761"/>
                    <a:pt x="109143" y="2651"/>
                    <a:pt x="109158" y="2504"/>
                  </a:cubicBezTo>
                  <a:cubicBezTo>
                    <a:pt x="109175" y="2358"/>
                    <a:pt x="109078" y="2222"/>
                    <a:pt x="108934" y="2191"/>
                  </a:cubicBezTo>
                  <a:cubicBezTo>
                    <a:pt x="108368" y="2063"/>
                    <a:pt x="107802" y="1942"/>
                    <a:pt x="107234" y="1825"/>
                  </a:cubicBezTo>
                  <a:cubicBezTo>
                    <a:pt x="107215" y="1821"/>
                    <a:pt x="107196" y="1820"/>
                    <a:pt x="107177" y="1820"/>
                  </a:cubicBezTo>
                  <a:close/>
                  <a:moveTo>
                    <a:pt x="71027" y="1824"/>
                  </a:moveTo>
                  <a:cubicBezTo>
                    <a:pt x="71007" y="1824"/>
                    <a:pt x="70988" y="1826"/>
                    <a:pt x="70968" y="1830"/>
                  </a:cubicBezTo>
                  <a:cubicBezTo>
                    <a:pt x="70401" y="1946"/>
                    <a:pt x="69835" y="2069"/>
                    <a:pt x="69270" y="2196"/>
                  </a:cubicBezTo>
                  <a:cubicBezTo>
                    <a:pt x="69125" y="2227"/>
                    <a:pt x="69027" y="2363"/>
                    <a:pt x="69044" y="2509"/>
                  </a:cubicBezTo>
                  <a:cubicBezTo>
                    <a:pt x="69060" y="2656"/>
                    <a:pt x="69183" y="2766"/>
                    <a:pt x="69330" y="2766"/>
                  </a:cubicBezTo>
                  <a:cubicBezTo>
                    <a:pt x="69330" y="2766"/>
                    <a:pt x="69331" y="2766"/>
                    <a:pt x="69332" y="2766"/>
                  </a:cubicBezTo>
                  <a:cubicBezTo>
                    <a:pt x="69354" y="2766"/>
                    <a:pt x="69375" y="2763"/>
                    <a:pt x="69396" y="2758"/>
                  </a:cubicBezTo>
                  <a:cubicBezTo>
                    <a:pt x="69958" y="2631"/>
                    <a:pt x="70521" y="2510"/>
                    <a:pt x="71084" y="2394"/>
                  </a:cubicBezTo>
                  <a:cubicBezTo>
                    <a:pt x="71240" y="2363"/>
                    <a:pt x="71341" y="2210"/>
                    <a:pt x="71309" y="2054"/>
                  </a:cubicBezTo>
                  <a:cubicBezTo>
                    <a:pt x="71280" y="1918"/>
                    <a:pt x="71161" y="1824"/>
                    <a:pt x="71027" y="1824"/>
                  </a:cubicBezTo>
                  <a:close/>
                  <a:moveTo>
                    <a:pt x="110558" y="2580"/>
                  </a:moveTo>
                  <a:cubicBezTo>
                    <a:pt x="110428" y="2580"/>
                    <a:pt x="110310" y="2667"/>
                    <a:pt x="110277" y="2799"/>
                  </a:cubicBezTo>
                  <a:cubicBezTo>
                    <a:pt x="110240" y="2954"/>
                    <a:pt x="110334" y="3110"/>
                    <a:pt x="110488" y="3148"/>
                  </a:cubicBezTo>
                  <a:cubicBezTo>
                    <a:pt x="111047" y="3285"/>
                    <a:pt x="111605" y="3428"/>
                    <a:pt x="112162" y="3577"/>
                  </a:cubicBezTo>
                  <a:cubicBezTo>
                    <a:pt x="112187" y="3583"/>
                    <a:pt x="112211" y="3586"/>
                    <a:pt x="112236" y="3586"/>
                  </a:cubicBezTo>
                  <a:cubicBezTo>
                    <a:pt x="112380" y="3586"/>
                    <a:pt x="112504" y="3479"/>
                    <a:pt x="112522" y="3335"/>
                  </a:cubicBezTo>
                  <a:cubicBezTo>
                    <a:pt x="112541" y="3193"/>
                    <a:pt x="112451" y="3057"/>
                    <a:pt x="112310" y="3020"/>
                  </a:cubicBezTo>
                  <a:cubicBezTo>
                    <a:pt x="111750" y="2870"/>
                    <a:pt x="111189" y="2726"/>
                    <a:pt x="110626" y="2588"/>
                  </a:cubicBezTo>
                  <a:cubicBezTo>
                    <a:pt x="110603" y="2583"/>
                    <a:pt x="110581" y="2580"/>
                    <a:pt x="110558" y="2580"/>
                  </a:cubicBezTo>
                  <a:close/>
                  <a:moveTo>
                    <a:pt x="67646" y="2588"/>
                  </a:moveTo>
                  <a:cubicBezTo>
                    <a:pt x="67623" y="2588"/>
                    <a:pt x="67599" y="2591"/>
                    <a:pt x="67576" y="2597"/>
                  </a:cubicBezTo>
                  <a:cubicBezTo>
                    <a:pt x="67014" y="2736"/>
                    <a:pt x="66452" y="2880"/>
                    <a:pt x="65892" y="3030"/>
                  </a:cubicBezTo>
                  <a:cubicBezTo>
                    <a:pt x="65753" y="3068"/>
                    <a:pt x="65662" y="3202"/>
                    <a:pt x="65681" y="3346"/>
                  </a:cubicBezTo>
                  <a:cubicBezTo>
                    <a:pt x="65700" y="3489"/>
                    <a:pt x="65822" y="3597"/>
                    <a:pt x="65968" y="3597"/>
                  </a:cubicBezTo>
                  <a:cubicBezTo>
                    <a:pt x="65992" y="3596"/>
                    <a:pt x="66017" y="3593"/>
                    <a:pt x="66041" y="3586"/>
                  </a:cubicBezTo>
                  <a:cubicBezTo>
                    <a:pt x="66597" y="3437"/>
                    <a:pt x="67155" y="3295"/>
                    <a:pt x="67714" y="3157"/>
                  </a:cubicBezTo>
                  <a:cubicBezTo>
                    <a:pt x="67869" y="3118"/>
                    <a:pt x="67963" y="2962"/>
                    <a:pt x="67925" y="2808"/>
                  </a:cubicBezTo>
                  <a:cubicBezTo>
                    <a:pt x="67892" y="2676"/>
                    <a:pt x="67775" y="2588"/>
                    <a:pt x="67646" y="2588"/>
                  </a:cubicBezTo>
                  <a:close/>
                  <a:moveTo>
                    <a:pt x="113911" y="3473"/>
                  </a:moveTo>
                  <a:cubicBezTo>
                    <a:pt x="113785" y="3473"/>
                    <a:pt x="113669" y="3555"/>
                    <a:pt x="113633" y="3681"/>
                  </a:cubicBezTo>
                  <a:cubicBezTo>
                    <a:pt x="113589" y="3833"/>
                    <a:pt x="113675" y="3992"/>
                    <a:pt x="113828" y="4037"/>
                  </a:cubicBezTo>
                  <a:cubicBezTo>
                    <a:pt x="114381" y="4197"/>
                    <a:pt x="114932" y="4361"/>
                    <a:pt x="115483" y="4531"/>
                  </a:cubicBezTo>
                  <a:cubicBezTo>
                    <a:pt x="115511" y="4540"/>
                    <a:pt x="115539" y="4543"/>
                    <a:pt x="115568" y="4543"/>
                  </a:cubicBezTo>
                  <a:cubicBezTo>
                    <a:pt x="115711" y="4543"/>
                    <a:pt x="115832" y="4440"/>
                    <a:pt x="115854" y="4299"/>
                  </a:cubicBezTo>
                  <a:cubicBezTo>
                    <a:pt x="115874" y="4158"/>
                    <a:pt x="115789" y="4023"/>
                    <a:pt x="115653" y="3981"/>
                  </a:cubicBezTo>
                  <a:cubicBezTo>
                    <a:pt x="115099" y="3809"/>
                    <a:pt x="114544" y="3644"/>
                    <a:pt x="113987" y="3483"/>
                  </a:cubicBezTo>
                  <a:cubicBezTo>
                    <a:pt x="113962" y="3476"/>
                    <a:pt x="113936" y="3473"/>
                    <a:pt x="113911" y="3473"/>
                  </a:cubicBezTo>
                  <a:close/>
                  <a:moveTo>
                    <a:pt x="64299" y="3485"/>
                  </a:moveTo>
                  <a:cubicBezTo>
                    <a:pt x="64272" y="3485"/>
                    <a:pt x="64245" y="3488"/>
                    <a:pt x="64218" y="3496"/>
                  </a:cubicBezTo>
                  <a:cubicBezTo>
                    <a:pt x="63661" y="3657"/>
                    <a:pt x="63106" y="3824"/>
                    <a:pt x="62552" y="3995"/>
                  </a:cubicBezTo>
                  <a:cubicBezTo>
                    <a:pt x="62416" y="4038"/>
                    <a:pt x="62331" y="4173"/>
                    <a:pt x="62353" y="4314"/>
                  </a:cubicBezTo>
                  <a:cubicBezTo>
                    <a:pt x="62374" y="4455"/>
                    <a:pt x="62495" y="4559"/>
                    <a:pt x="62638" y="4559"/>
                  </a:cubicBezTo>
                  <a:cubicBezTo>
                    <a:pt x="62667" y="4559"/>
                    <a:pt x="62696" y="4554"/>
                    <a:pt x="62723" y="4546"/>
                  </a:cubicBezTo>
                  <a:cubicBezTo>
                    <a:pt x="63272" y="4375"/>
                    <a:pt x="63824" y="4210"/>
                    <a:pt x="64378" y="4049"/>
                  </a:cubicBezTo>
                  <a:cubicBezTo>
                    <a:pt x="64531" y="4005"/>
                    <a:pt x="64619" y="3845"/>
                    <a:pt x="64575" y="3693"/>
                  </a:cubicBezTo>
                  <a:cubicBezTo>
                    <a:pt x="64538" y="3566"/>
                    <a:pt x="64424" y="3485"/>
                    <a:pt x="64299" y="3485"/>
                  </a:cubicBezTo>
                  <a:close/>
                  <a:moveTo>
                    <a:pt x="117224" y="4497"/>
                  </a:moveTo>
                  <a:cubicBezTo>
                    <a:pt x="117103" y="4497"/>
                    <a:pt x="116990" y="4574"/>
                    <a:pt x="116950" y="4694"/>
                  </a:cubicBezTo>
                  <a:cubicBezTo>
                    <a:pt x="116901" y="4843"/>
                    <a:pt x="116980" y="5005"/>
                    <a:pt x="117127" y="5057"/>
                  </a:cubicBezTo>
                  <a:cubicBezTo>
                    <a:pt x="117410" y="5150"/>
                    <a:pt x="117692" y="5245"/>
                    <a:pt x="117974" y="5342"/>
                  </a:cubicBezTo>
                  <a:cubicBezTo>
                    <a:pt x="118238" y="5432"/>
                    <a:pt x="118501" y="5523"/>
                    <a:pt x="118763" y="5616"/>
                  </a:cubicBezTo>
                  <a:cubicBezTo>
                    <a:pt x="118793" y="5626"/>
                    <a:pt x="118826" y="5632"/>
                    <a:pt x="118859" y="5632"/>
                  </a:cubicBezTo>
                  <a:cubicBezTo>
                    <a:pt x="119000" y="5632"/>
                    <a:pt x="119120" y="5532"/>
                    <a:pt x="119144" y="5392"/>
                  </a:cubicBezTo>
                  <a:cubicBezTo>
                    <a:pt x="119166" y="5255"/>
                    <a:pt x="119087" y="5119"/>
                    <a:pt x="118954" y="5072"/>
                  </a:cubicBezTo>
                  <a:cubicBezTo>
                    <a:pt x="118690" y="4979"/>
                    <a:pt x="118425" y="4888"/>
                    <a:pt x="118160" y="4796"/>
                  </a:cubicBezTo>
                  <a:cubicBezTo>
                    <a:pt x="117877" y="4699"/>
                    <a:pt x="117593" y="4604"/>
                    <a:pt x="117308" y="4510"/>
                  </a:cubicBezTo>
                  <a:cubicBezTo>
                    <a:pt x="117280" y="4501"/>
                    <a:pt x="117252" y="4497"/>
                    <a:pt x="117224" y="4497"/>
                  </a:cubicBezTo>
                  <a:close/>
                  <a:moveTo>
                    <a:pt x="60986" y="4513"/>
                  </a:moveTo>
                  <a:cubicBezTo>
                    <a:pt x="60956" y="4513"/>
                    <a:pt x="60925" y="4518"/>
                    <a:pt x="60895" y="4528"/>
                  </a:cubicBezTo>
                  <a:cubicBezTo>
                    <a:pt x="60346" y="4711"/>
                    <a:pt x="59798" y="4899"/>
                    <a:pt x="59251" y="5094"/>
                  </a:cubicBezTo>
                  <a:cubicBezTo>
                    <a:pt x="59119" y="5141"/>
                    <a:pt x="59038" y="5275"/>
                    <a:pt x="59062" y="5414"/>
                  </a:cubicBezTo>
                  <a:cubicBezTo>
                    <a:pt x="59086" y="5552"/>
                    <a:pt x="59206" y="5653"/>
                    <a:pt x="59347" y="5653"/>
                  </a:cubicBezTo>
                  <a:lnTo>
                    <a:pt x="59348" y="5653"/>
                  </a:lnTo>
                  <a:cubicBezTo>
                    <a:pt x="59380" y="5653"/>
                    <a:pt x="59413" y="5647"/>
                    <a:pt x="59443" y="5636"/>
                  </a:cubicBezTo>
                  <a:cubicBezTo>
                    <a:pt x="59986" y="5444"/>
                    <a:pt x="60531" y="5257"/>
                    <a:pt x="61078" y="5075"/>
                  </a:cubicBezTo>
                  <a:cubicBezTo>
                    <a:pt x="61229" y="5024"/>
                    <a:pt x="61310" y="4861"/>
                    <a:pt x="61260" y="4711"/>
                  </a:cubicBezTo>
                  <a:cubicBezTo>
                    <a:pt x="61219" y="4590"/>
                    <a:pt x="61107" y="4513"/>
                    <a:pt x="60986" y="4513"/>
                  </a:cubicBezTo>
                  <a:close/>
                  <a:moveTo>
                    <a:pt x="120485" y="5651"/>
                  </a:moveTo>
                  <a:cubicBezTo>
                    <a:pt x="120368" y="5651"/>
                    <a:pt x="120259" y="5722"/>
                    <a:pt x="120216" y="5837"/>
                  </a:cubicBezTo>
                  <a:cubicBezTo>
                    <a:pt x="120160" y="5986"/>
                    <a:pt x="120235" y="6153"/>
                    <a:pt x="120384" y="6209"/>
                  </a:cubicBezTo>
                  <a:cubicBezTo>
                    <a:pt x="120924" y="6411"/>
                    <a:pt x="121461" y="6619"/>
                    <a:pt x="121995" y="6832"/>
                  </a:cubicBezTo>
                  <a:cubicBezTo>
                    <a:pt x="122029" y="6845"/>
                    <a:pt x="122065" y="6852"/>
                    <a:pt x="122101" y="6852"/>
                  </a:cubicBezTo>
                  <a:cubicBezTo>
                    <a:pt x="122239" y="6852"/>
                    <a:pt x="122358" y="6754"/>
                    <a:pt x="122385" y="6618"/>
                  </a:cubicBezTo>
                  <a:cubicBezTo>
                    <a:pt x="122410" y="6483"/>
                    <a:pt x="122337" y="6347"/>
                    <a:pt x="122208" y="6297"/>
                  </a:cubicBezTo>
                  <a:cubicBezTo>
                    <a:pt x="121670" y="6082"/>
                    <a:pt x="121130" y="5873"/>
                    <a:pt x="120587" y="5670"/>
                  </a:cubicBezTo>
                  <a:cubicBezTo>
                    <a:pt x="120553" y="5657"/>
                    <a:pt x="120519" y="5651"/>
                    <a:pt x="120485" y="5651"/>
                  </a:cubicBezTo>
                  <a:close/>
                  <a:moveTo>
                    <a:pt x="57719" y="5671"/>
                  </a:moveTo>
                  <a:cubicBezTo>
                    <a:pt x="57685" y="5671"/>
                    <a:pt x="57651" y="5677"/>
                    <a:pt x="57617" y="5690"/>
                  </a:cubicBezTo>
                  <a:cubicBezTo>
                    <a:pt x="57075" y="5895"/>
                    <a:pt x="56534" y="6105"/>
                    <a:pt x="55997" y="6320"/>
                  </a:cubicBezTo>
                  <a:cubicBezTo>
                    <a:pt x="55868" y="6371"/>
                    <a:pt x="55794" y="6506"/>
                    <a:pt x="55820" y="6642"/>
                  </a:cubicBezTo>
                  <a:cubicBezTo>
                    <a:pt x="55847" y="6778"/>
                    <a:pt x="55965" y="6876"/>
                    <a:pt x="56103" y="6876"/>
                  </a:cubicBezTo>
                  <a:lnTo>
                    <a:pt x="56103" y="6875"/>
                  </a:lnTo>
                  <a:cubicBezTo>
                    <a:pt x="56141" y="6875"/>
                    <a:pt x="56177" y="6868"/>
                    <a:pt x="56210" y="6855"/>
                  </a:cubicBezTo>
                  <a:cubicBezTo>
                    <a:pt x="56745" y="6641"/>
                    <a:pt x="57281" y="6432"/>
                    <a:pt x="57821" y="6230"/>
                  </a:cubicBezTo>
                  <a:cubicBezTo>
                    <a:pt x="57970" y="6173"/>
                    <a:pt x="58045" y="6008"/>
                    <a:pt x="57989" y="5858"/>
                  </a:cubicBezTo>
                  <a:cubicBezTo>
                    <a:pt x="57945" y="5743"/>
                    <a:pt x="57836" y="5671"/>
                    <a:pt x="57719" y="5671"/>
                  </a:cubicBezTo>
                  <a:close/>
                  <a:moveTo>
                    <a:pt x="123706" y="6933"/>
                  </a:moveTo>
                  <a:cubicBezTo>
                    <a:pt x="123593" y="6933"/>
                    <a:pt x="123486" y="6999"/>
                    <a:pt x="123440" y="7109"/>
                  </a:cubicBezTo>
                  <a:cubicBezTo>
                    <a:pt x="123378" y="7255"/>
                    <a:pt x="123446" y="7424"/>
                    <a:pt x="123594" y="7487"/>
                  </a:cubicBezTo>
                  <a:cubicBezTo>
                    <a:pt x="124124" y="7710"/>
                    <a:pt x="124653" y="7939"/>
                    <a:pt x="125179" y="8173"/>
                  </a:cubicBezTo>
                  <a:cubicBezTo>
                    <a:pt x="125215" y="8190"/>
                    <a:pt x="125256" y="8198"/>
                    <a:pt x="125296" y="8198"/>
                  </a:cubicBezTo>
                  <a:cubicBezTo>
                    <a:pt x="125432" y="8198"/>
                    <a:pt x="125550" y="8102"/>
                    <a:pt x="125577" y="7969"/>
                  </a:cubicBezTo>
                  <a:cubicBezTo>
                    <a:pt x="125606" y="7836"/>
                    <a:pt x="125538" y="7701"/>
                    <a:pt x="125413" y="7646"/>
                  </a:cubicBezTo>
                  <a:cubicBezTo>
                    <a:pt x="124884" y="7411"/>
                    <a:pt x="124352" y="7181"/>
                    <a:pt x="123818" y="6955"/>
                  </a:cubicBezTo>
                  <a:cubicBezTo>
                    <a:pt x="123781" y="6940"/>
                    <a:pt x="123743" y="6933"/>
                    <a:pt x="123706" y="6933"/>
                  </a:cubicBezTo>
                  <a:close/>
                  <a:moveTo>
                    <a:pt x="54506" y="6955"/>
                  </a:moveTo>
                  <a:cubicBezTo>
                    <a:pt x="54466" y="6955"/>
                    <a:pt x="54426" y="6963"/>
                    <a:pt x="54388" y="6981"/>
                  </a:cubicBezTo>
                  <a:cubicBezTo>
                    <a:pt x="53854" y="7206"/>
                    <a:pt x="53323" y="7436"/>
                    <a:pt x="52793" y="7673"/>
                  </a:cubicBezTo>
                  <a:cubicBezTo>
                    <a:pt x="52669" y="7728"/>
                    <a:pt x="52600" y="7863"/>
                    <a:pt x="52629" y="7996"/>
                  </a:cubicBezTo>
                  <a:cubicBezTo>
                    <a:pt x="52657" y="8130"/>
                    <a:pt x="52775" y="8224"/>
                    <a:pt x="52911" y="8224"/>
                  </a:cubicBezTo>
                  <a:lnTo>
                    <a:pt x="52911" y="8223"/>
                  </a:lnTo>
                  <a:cubicBezTo>
                    <a:pt x="52913" y="8223"/>
                    <a:pt x="52916" y="8223"/>
                    <a:pt x="52918" y="8223"/>
                  </a:cubicBezTo>
                  <a:cubicBezTo>
                    <a:pt x="52956" y="8223"/>
                    <a:pt x="52993" y="8215"/>
                    <a:pt x="53028" y="8199"/>
                  </a:cubicBezTo>
                  <a:cubicBezTo>
                    <a:pt x="53555" y="7965"/>
                    <a:pt x="54082" y="7735"/>
                    <a:pt x="54613" y="7511"/>
                  </a:cubicBezTo>
                  <a:cubicBezTo>
                    <a:pt x="54762" y="7452"/>
                    <a:pt x="54834" y="7280"/>
                    <a:pt x="54772" y="7132"/>
                  </a:cubicBezTo>
                  <a:cubicBezTo>
                    <a:pt x="54726" y="7021"/>
                    <a:pt x="54618" y="6955"/>
                    <a:pt x="54506" y="6955"/>
                  </a:cubicBezTo>
                  <a:close/>
                  <a:moveTo>
                    <a:pt x="126877" y="8342"/>
                  </a:moveTo>
                  <a:cubicBezTo>
                    <a:pt x="126769" y="8342"/>
                    <a:pt x="126666" y="8404"/>
                    <a:pt x="126616" y="8509"/>
                  </a:cubicBezTo>
                  <a:cubicBezTo>
                    <a:pt x="126550" y="8650"/>
                    <a:pt x="126609" y="8819"/>
                    <a:pt x="126750" y="8889"/>
                  </a:cubicBezTo>
                  <a:cubicBezTo>
                    <a:pt x="127272" y="9134"/>
                    <a:pt x="127792" y="9383"/>
                    <a:pt x="128307" y="9637"/>
                  </a:cubicBezTo>
                  <a:cubicBezTo>
                    <a:pt x="128347" y="9656"/>
                    <a:pt x="128390" y="9666"/>
                    <a:pt x="128434" y="9667"/>
                  </a:cubicBezTo>
                  <a:lnTo>
                    <a:pt x="128434" y="9666"/>
                  </a:lnTo>
                  <a:cubicBezTo>
                    <a:pt x="128569" y="9666"/>
                    <a:pt x="128685" y="9574"/>
                    <a:pt x="128715" y="9443"/>
                  </a:cubicBezTo>
                  <a:cubicBezTo>
                    <a:pt x="128745" y="9313"/>
                    <a:pt x="128682" y="9179"/>
                    <a:pt x="128562" y="9119"/>
                  </a:cubicBezTo>
                  <a:cubicBezTo>
                    <a:pt x="128042" y="8864"/>
                    <a:pt x="127519" y="8613"/>
                    <a:pt x="126994" y="8367"/>
                  </a:cubicBezTo>
                  <a:cubicBezTo>
                    <a:pt x="126956" y="8350"/>
                    <a:pt x="126917" y="8342"/>
                    <a:pt x="126877" y="8342"/>
                  </a:cubicBezTo>
                  <a:close/>
                  <a:moveTo>
                    <a:pt x="51329" y="8371"/>
                  </a:moveTo>
                  <a:cubicBezTo>
                    <a:pt x="51290" y="8371"/>
                    <a:pt x="51250" y="8379"/>
                    <a:pt x="51212" y="8396"/>
                  </a:cubicBezTo>
                  <a:cubicBezTo>
                    <a:pt x="50687" y="8642"/>
                    <a:pt x="50165" y="8892"/>
                    <a:pt x="49644" y="9149"/>
                  </a:cubicBezTo>
                  <a:cubicBezTo>
                    <a:pt x="49524" y="9208"/>
                    <a:pt x="49461" y="9342"/>
                    <a:pt x="49491" y="9473"/>
                  </a:cubicBezTo>
                  <a:cubicBezTo>
                    <a:pt x="49522" y="9604"/>
                    <a:pt x="49638" y="9696"/>
                    <a:pt x="49773" y="9696"/>
                  </a:cubicBezTo>
                  <a:cubicBezTo>
                    <a:pt x="49816" y="9695"/>
                    <a:pt x="49859" y="9685"/>
                    <a:pt x="49899" y="9666"/>
                  </a:cubicBezTo>
                  <a:cubicBezTo>
                    <a:pt x="50416" y="9412"/>
                    <a:pt x="50935" y="9161"/>
                    <a:pt x="51457" y="8918"/>
                  </a:cubicBezTo>
                  <a:cubicBezTo>
                    <a:pt x="51597" y="8848"/>
                    <a:pt x="51656" y="8679"/>
                    <a:pt x="51590" y="8536"/>
                  </a:cubicBezTo>
                  <a:cubicBezTo>
                    <a:pt x="51541" y="8432"/>
                    <a:pt x="51437" y="8371"/>
                    <a:pt x="51329" y="8371"/>
                  </a:cubicBezTo>
                  <a:close/>
                  <a:moveTo>
                    <a:pt x="129983" y="9870"/>
                  </a:moveTo>
                  <a:cubicBezTo>
                    <a:pt x="129879" y="9870"/>
                    <a:pt x="129778" y="9927"/>
                    <a:pt x="129727" y="10026"/>
                  </a:cubicBezTo>
                  <a:cubicBezTo>
                    <a:pt x="129654" y="10167"/>
                    <a:pt x="129710" y="10341"/>
                    <a:pt x="129851" y="10415"/>
                  </a:cubicBezTo>
                  <a:cubicBezTo>
                    <a:pt x="130362" y="10680"/>
                    <a:pt x="130871" y="10948"/>
                    <a:pt x="131377" y="11222"/>
                  </a:cubicBezTo>
                  <a:cubicBezTo>
                    <a:pt x="131419" y="11245"/>
                    <a:pt x="131467" y="11257"/>
                    <a:pt x="131515" y="11257"/>
                  </a:cubicBezTo>
                  <a:cubicBezTo>
                    <a:pt x="131647" y="11257"/>
                    <a:pt x="131761" y="11167"/>
                    <a:pt x="131793" y="11039"/>
                  </a:cubicBezTo>
                  <a:cubicBezTo>
                    <a:pt x="131825" y="10911"/>
                    <a:pt x="131768" y="10778"/>
                    <a:pt x="131651" y="10716"/>
                  </a:cubicBezTo>
                  <a:cubicBezTo>
                    <a:pt x="131142" y="10440"/>
                    <a:pt x="130629" y="10169"/>
                    <a:pt x="130115" y="9902"/>
                  </a:cubicBezTo>
                  <a:cubicBezTo>
                    <a:pt x="130073" y="9881"/>
                    <a:pt x="130028" y="9870"/>
                    <a:pt x="129983" y="9870"/>
                  </a:cubicBezTo>
                  <a:close/>
                  <a:moveTo>
                    <a:pt x="48228" y="9898"/>
                  </a:moveTo>
                  <a:cubicBezTo>
                    <a:pt x="48182" y="9898"/>
                    <a:pt x="48136" y="9909"/>
                    <a:pt x="48092" y="9932"/>
                  </a:cubicBezTo>
                  <a:cubicBezTo>
                    <a:pt x="47578" y="10199"/>
                    <a:pt x="47066" y="10470"/>
                    <a:pt x="46556" y="10746"/>
                  </a:cubicBezTo>
                  <a:cubicBezTo>
                    <a:pt x="46440" y="10808"/>
                    <a:pt x="46381" y="10942"/>
                    <a:pt x="46413" y="11069"/>
                  </a:cubicBezTo>
                  <a:cubicBezTo>
                    <a:pt x="46446" y="11198"/>
                    <a:pt x="46561" y="11287"/>
                    <a:pt x="46693" y="11287"/>
                  </a:cubicBezTo>
                  <a:cubicBezTo>
                    <a:pt x="46741" y="11287"/>
                    <a:pt x="46787" y="11275"/>
                    <a:pt x="46829" y="11252"/>
                  </a:cubicBezTo>
                  <a:cubicBezTo>
                    <a:pt x="47337" y="10978"/>
                    <a:pt x="47845" y="10708"/>
                    <a:pt x="48356" y="10445"/>
                  </a:cubicBezTo>
                  <a:cubicBezTo>
                    <a:pt x="48500" y="10373"/>
                    <a:pt x="48558" y="10196"/>
                    <a:pt x="48483" y="10054"/>
                  </a:cubicBezTo>
                  <a:cubicBezTo>
                    <a:pt x="48433" y="9955"/>
                    <a:pt x="48332" y="9898"/>
                    <a:pt x="48228" y="9898"/>
                  </a:cubicBezTo>
                  <a:close/>
                  <a:moveTo>
                    <a:pt x="133027" y="11519"/>
                  </a:moveTo>
                  <a:cubicBezTo>
                    <a:pt x="132927" y="11519"/>
                    <a:pt x="132828" y="11571"/>
                    <a:pt x="132775" y="11666"/>
                  </a:cubicBezTo>
                  <a:cubicBezTo>
                    <a:pt x="132696" y="11805"/>
                    <a:pt x="132746" y="11982"/>
                    <a:pt x="132888" y="12059"/>
                  </a:cubicBezTo>
                  <a:cubicBezTo>
                    <a:pt x="133389" y="12343"/>
                    <a:pt x="133887" y="12632"/>
                    <a:pt x="134383" y="12926"/>
                  </a:cubicBezTo>
                  <a:cubicBezTo>
                    <a:pt x="134427" y="12953"/>
                    <a:pt x="134477" y="12966"/>
                    <a:pt x="134529" y="12966"/>
                  </a:cubicBezTo>
                  <a:cubicBezTo>
                    <a:pt x="134658" y="12966"/>
                    <a:pt x="134772" y="12879"/>
                    <a:pt x="134807" y="12755"/>
                  </a:cubicBezTo>
                  <a:cubicBezTo>
                    <a:pt x="134841" y="12629"/>
                    <a:pt x="134788" y="12497"/>
                    <a:pt x="134676" y="12430"/>
                  </a:cubicBezTo>
                  <a:cubicBezTo>
                    <a:pt x="134177" y="12135"/>
                    <a:pt x="133676" y="11844"/>
                    <a:pt x="133171" y="11558"/>
                  </a:cubicBezTo>
                  <a:cubicBezTo>
                    <a:pt x="133126" y="11531"/>
                    <a:pt x="133076" y="11519"/>
                    <a:pt x="133027" y="11519"/>
                  </a:cubicBezTo>
                  <a:close/>
                  <a:moveTo>
                    <a:pt x="45177" y="11550"/>
                  </a:moveTo>
                  <a:cubicBezTo>
                    <a:pt x="45128" y="11550"/>
                    <a:pt x="45080" y="11562"/>
                    <a:pt x="45035" y="11588"/>
                  </a:cubicBezTo>
                  <a:cubicBezTo>
                    <a:pt x="44531" y="11874"/>
                    <a:pt x="44030" y="12165"/>
                    <a:pt x="43531" y="12460"/>
                  </a:cubicBezTo>
                  <a:cubicBezTo>
                    <a:pt x="43419" y="12527"/>
                    <a:pt x="43365" y="12659"/>
                    <a:pt x="43400" y="12785"/>
                  </a:cubicBezTo>
                  <a:cubicBezTo>
                    <a:pt x="43434" y="12909"/>
                    <a:pt x="43548" y="12996"/>
                    <a:pt x="43677" y="12996"/>
                  </a:cubicBezTo>
                  <a:cubicBezTo>
                    <a:pt x="43730" y="12996"/>
                    <a:pt x="43780" y="12983"/>
                    <a:pt x="43825" y="12956"/>
                  </a:cubicBezTo>
                  <a:cubicBezTo>
                    <a:pt x="44320" y="12662"/>
                    <a:pt x="44819" y="12373"/>
                    <a:pt x="45319" y="12089"/>
                  </a:cubicBezTo>
                  <a:cubicBezTo>
                    <a:pt x="45458" y="12011"/>
                    <a:pt x="45506" y="11835"/>
                    <a:pt x="45428" y="11697"/>
                  </a:cubicBezTo>
                  <a:cubicBezTo>
                    <a:pt x="45375" y="11603"/>
                    <a:pt x="45277" y="11550"/>
                    <a:pt x="45177" y="11550"/>
                  </a:cubicBezTo>
                  <a:close/>
                  <a:moveTo>
                    <a:pt x="136012" y="13287"/>
                  </a:moveTo>
                  <a:cubicBezTo>
                    <a:pt x="135916" y="13287"/>
                    <a:pt x="135821" y="13336"/>
                    <a:pt x="135767" y="13424"/>
                  </a:cubicBezTo>
                  <a:cubicBezTo>
                    <a:pt x="135683" y="13559"/>
                    <a:pt x="135725" y="13737"/>
                    <a:pt x="135860" y="13821"/>
                  </a:cubicBezTo>
                  <a:cubicBezTo>
                    <a:pt x="136350" y="14124"/>
                    <a:pt x="136837" y="14431"/>
                    <a:pt x="137320" y="14743"/>
                  </a:cubicBezTo>
                  <a:cubicBezTo>
                    <a:pt x="137367" y="14775"/>
                    <a:pt x="137421" y="14790"/>
                    <a:pt x="137477" y="14790"/>
                  </a:cubicBezTo>
                  <a:cubicBezTo>
                    <a:pt x="137604" y="14790"/>
                    <a:pt x="137717" y="14706"/>
                    <a:pt x="137753" y="14584"/>
                  </a:cubicBezTo>
                  <a:cubicBezTo>
                    <a:pt x="137789" y="14461"/>
                    <a:pt x="137741" y="14330"/>
                    <a:pt x="137633" y="14260"/>
                  </a:cubicBezTo>
                  <a:cubicBezTo>
                    <a:pt x="137146" y="13946"/>
                    <a:pt x="136657" y="13636"/>
                    <a:pt x="136164" y="13330"/>
                  </a:cubicBezTo>
                  <a:cubicBezTo>
                    <a:pt x="136116" y="13301"/>
                    <a:pt x="136064" y="13287"/>
                    <a:pt x="136012" y="13287"/>
                  </a:cubicBezTo>
                  <a:close/>
                  <a:moveTo>
                    <a:pt x="42195" y="13317"/>
                  </a:moveTo>
                  <a:cubicBezTo>
                    <a:pt x="42143" y="13317"/>
                    <a:pt x="42091" y="13331"/>
                    <a:pt x="42044" y="13360"/>
                  </a:cubicBezTo>
                  <a:cubicBezTo>
                    <a:pt x="41551" y="13665"/>
                    <a:pt x="41061" y="13976"/>
                    <a:pt x="40574" y="14290"/>
                  </a:cubicBezTo>
                  <a:cubicBezTo>
                    <a:pt x="40466" y="14360"/>
                    <a:pt x="40418" y="14491"/>
                    <a:pt x="40454" y="14614"/>
                  </a:cubicBezTo>
                  <a:cubicBezTo>
                    <a:pt x="40490" y="14736"/>
                    <a:pt x="40603" y="14820"/>
                    <a:pt x="40730" y="14820"/>
                  </a:cubicBezTo>
                  <a:cubicBezTo>
                    <a:pt x="40787" y="14820"/>
                    <a:pt x="40841" y="14803"/>
                    <a:pt x="40886" y="14773"/>
                  </a:cubicBezTo>
                  <a:cubicBezTo>
                    <a:pt x="41371" y="14461"/>
                    <a:pt x="41856" y="14153"/>
                    <a:pt x="42347" y="13851"/>
                  </a:cubicBezTo>
                  <a:cubicBezTo>
                    <a:pt x="42483" y="13767"/>
                    <a:pt x="42523" y="13589"/>
                    <a:pt x="42441" y="13454"/>
                  </a:cubicBezTo>
                  <a:cubicBezTo>
                    <a:pt x="42386" y="13366"/>
                    <a:pt x="42292" y="13317"/>
                    <a:pt x="42195" y="13317"/>
                  </a:cubicBezTo>
                  <a:close/>
                  <a:moveTo>
                    <a:pt x="138924" y="15168"/>
                  </a:moveTo>
                  <a:cubicBezTo>
                    <a:pt x="138831" y="15168"/>
                    <a:pt x="138740" y="15213"/>
                    <a:pt x="138685" y="15295"/>
                  </a:cubicBezTo>
                  <a:cubicBezTo>
                    <a:pt x="138596" y="15427"/>
                    <a:pt x="138631" y="15606"/>
                    <a:pt x="138763" y="15694"/>
                  </a:cubicBezTo>
                  <a:cubicBezTo>
                    <a:pt x="139241" y="16017"/>
                    <a:pt x="139715" y="16343"/>
                    <a:pt x="140187" y="16673"/>
                  </a:cubicBezTo>
                  <a:cubicBezTo>
                    <a:pt x="140235" y="16708"/>
                    <a:pt x="140292" y="16726"/>
                    <a:pt x="140351" y="16726"/>
                  </a:cubicBezTo>
                  <a:lnTo>
                    <a:pt x="140352" y="16726"/>
                  </a:lnTo>
                  <a:cubicBezTo>
                    <a:pt x="140478" y="16726"/>
                    <a:pt x="140590" y="16644"/>
                    <a:pt x="140627" y="16525"/>
                  </a:cubicBezTo>
                  <a:cubicBezTo>
                    <a:pt x="140664" y="16405"/>
                    <a:pt x="140620" y="16274"/>
                    <a:pt x="140518" y="16202"/>
                  </a:cubicBezTo>
                  <a:cubicBezTo>
                    <a:pt x="140044" y="15870"/>
                    <a:pt x="139567" y="15541"/>
                    <a:pt x="139084" y="15217"/>
                  </a:cubicBezTo>
                  <a:cubicBezTo>
                    <a:pt x="139035" y="15184"/>
                    <a:pt x="138979" y="15168"/>
                    <a:pt x="138924" y="15168"/>
                  </a:cubicBezTo>
                  <a:close/>
                  <a:moveTo>
                    <a:pt x="39286" y="15197"/>
                  </a:moveTo>
                  <a:cubicBezTo>
                    <a:pt x="39230" y="15197"/>
                    <a:pt x="39173" y="15214"/>
                    <a:pt x="39123" y="15248"/>
                  </a:cubicBezTo>
                  <a:cubicBezTo>
                    <a:pt x="38643" y="15571"/>
                    <a:pt x="38166" y="15900"/>
                    <a:pt x="37691" y="16233"/>
                  </a:cubicBezTo>
                  <a:cubicBezTo>
                    <a:pt x="37461" y="16395"/>
                    <a:pt x="37574" y="16756"/>
                    <a:pt x="37856" y="16757"/>
                  </a:cubicBezTo>
                  <a:lnTo>
                    <a:pt x="37856" y="16756"/>
                  </a:lnTo>
                  <a:cubicBezTo>
                    <a:pt x="37915" y="16756"/>
                    <a:pt x="37973" y="16738"/>
                    <a:pt x="38021" y="16704"/>
                  </a:cubicBezTo>
                  <a:cubicBezTo>
                    <a:pt x="38493" y="16373"/>
                    <a:pt x="38968" y="16047"/>
                    <a:pt x="39446" y="15726"/>
                  </a:cubicBezTo>
                  <a:cubicBezTo>
                    <a:pt x="39579" y="15637"/>
                    <a:pt x="39615" y="15457"/>
                    <a:pt x="39525" y="15324"/>
                  </a:cubicBezTo>
                  <a:cubicBezTo>
                    <a:pt x="39470" y="15242"/>
                    <a:pt x="39379" y="15197"/>
                    <a:pt x="39286" y="15197"/>
                  </a:cubicBezTo>
                  <a:close/>
                  <a:moveTo>
                    <a:pt x="141751" y="17151"/>
                  </a:moveTo>
                  <a:cubicBezTo>
                    <a:pt x="141663" y="17151"/>
                    <a:pt x="141575" y="17192"/>
                    <a:pt x="141518" y="17269"/>
                  </a:cubicBezTo>
                  <a:cubicBezTo>
                    <a:pt x="141421" y="17402"/>
                    <a:pt x="141454" y="17588"/>
                    <a:pt x="141590" y="17680"/>
                  </a:cubicBezTo>
                  <a:cubicBezTo>
                    <a:pt x="142057" y="18019"/>
                    <a:pt x="142518" y="18363"/>
                    <a:pt x="142975" y="18712"/>
                  </a:cubicBezTo>
                  <a:cubicBezTo>
                    <a:pt x="143026" y="18749"/>
                    <a:pt x="143087" y="18771"/>
                    <a:pt x="143150" y="18771"/>
                  </a:cubicBezTo>
                  <a:cubicBezTo>
                    <a:pt x="143274" y="18771"/>
                    <a:pt x="143384" y="18693"/>
                    <a:pt x="143424" y="18576"/>
                  </a:cubicBezTo>
                  <a:cubicBezTo>
                    <a:pt x="143463" y="18458"/>
                    <a:pt x="143423" y="18328"/>
                    <a:pt x="143324" y="18254"/>
                  </a:cubicBezTo>
                  <a:cubicBezTo>
                    <a:pt x="142864" y="17903"/>
                    <a:pt x="142400" y="17557"/>
                    <a:pt x="141931" y="17214"/>
                  </a:cubicBezTo>
                  <a:cubicBezTo>
                    <a:pt x="141877" y="17172"/>
                    <a:pt x="141814" y="17151"/>
                    <a:pt x="141751" y="17151"/>
                  </a:cubicBezTo>
                  <a:close/>
                  <a:moveTo>
                    <a:pt x="36436" y="17196"/>
                  </a:moveTo>
                  <a:cubicBezTo>
                    <a:pt x="36381" y="17196"/>
                    <a:pt x="36326" y="17212"/>
                    <a:pt x="36277" y="17244"/>
                  </a:cubicBezTo>
                  <a:cubicBezTo>
                    <a:pt x="35809" y="17586"/>
                    <a:pt x="35344" y="17933"/>
                    <a:pt x="34883" y="18283"/>
                  </a:cubicBezTo>
                  <a:cubicBezTo>
                    <a:pt x="34663" y="18451"/>
                    <a:pt x="34782" y="18801"/>
                    <a:pt x="35058" y="18801"/>
                  </a:cubicBezTo>
                  <a:cubicBezTo>
                    <a:pt x="35120" y="18801"/>
                    <a:pt x="35182" y="18779"/>
                    <a:pt x="35232" y="18741"/>
                  </a:cubicBezTo>
                  <a:cubicBezTo>
                    <a:pt x="35690" y="18393"/>
                    <a:pt x="36152" y="18049"/>
                    <a:pt x="36617" y="17708"/>
                  </a:cubicBezTo>
                  <a:cubicBezTo>
                    <a:pt x="36737" y="17612"/>
                    <a:pt x="36760" y="17438"/>
                    <a:pt x="36669" y="17314"/>
                  </a:cubicBezTo>
                  <a:cubicBezTo>
                    <a:pt x="36612" y="17237"/>
                    <a:pt x="36525" y="17196"/>
                    <a:pt x="36436" y="17196"/>
                  </a:cubicBezTo>
                  <a:close/>
                  <a:moveTo>
                    <a:pt x="144520" y="19256"/>
                  </a:moveTo>
                  <a:cubicBezTo>
                    <a:pt x="144435" y="19256"/>
                    <a:pt x="144350" y="19294"/>
                    <a:pt x="144294" y="19366"/>
                  </a:cubicBezTo>
                  <a:cubicBezTo>
                    <a:pt x="144195" y="19491"/>
                    <a:pt x="144217" y="19672"/>
                    <a:pt x="144341" y="19770"/>
                  </a:cubicBezTo>
                  <a:cubicBezTo>
                    <a:pt x="144792" y="20128"/>
                    <a:pt x="145241" y="20489"/>
                    <a:pt x="145686" y="20856"/>
                  </a:cubicBezTo>
                  <a:cubicBezTo>
                    <a:pt x="145738" y="20898"/>
                    <a:pt x="145802" y="20920"/>
                    <a:pt x="145870" y="20920"/>
                  </a:cubicBezTo>
                  <a:cubicBezTo>
                    <a:pt x="146139" y="20920"/>
                    <a:pt x="146261" y="20582"/>
                    <a:pt x="146052" y="20411"/>
                  </a:cubicBezTo>
                  <a:cubicBezTo>
                    <a:pt x="145604" y="20042"/>
                    <a:pt x="145153" y="19678"/>
                    <a:pt x="144698" y="19318"/>
                  </a:cubicBezTo>
                  <a:cubicBezTo>
                    <a:pt x="144645" y="19276"/>
                    <a:pt x="144582" y="19256"/>
                    <a:pt x="144520" y="19256"/>
                  </a:cubicBezTo>
                  <a:close/>
                  <a:moveTo>
                    <a:pt x="33689" y="19287"/>
                  </a:moveTo>
                  <a:cubicBezTo>
                    <a:pt x="33626" y="19287"/>
                    <a:pt x="33563" y="19307"/>
                    <a:pt x="33510" y="19349"/>
                  </a:cubicBezTo>
                  <a:cubicBezTo>
                    <a:pt x="33055" y="19709"/>
                    <a:pt x="32604" y="20072"/>
                    <a:pt x="32157" y="20441"/>
                  </a:cubicBezTo>
                  <a:cubicBezTo>
                    <a:pt x="31948" y="20613"/>
                    <a:pt x="32069" y="20952"/>
                    <a:pt x="32340" y="20952"/>
                  </a:cubicBezTo>
                  <a:cubicBezTo>
                    <a:pt x="32406" y="20952"/>
                    <a:pt x="32471" y="20929"/>
                    <a:pt x="32522" y="20886"/>
                  </a:cubicBezTo>
                  <a:cubicBezTo>
                    <a:pt x="32967" y="20520"/>
                    <a:pt x="33416" y="20158"/>
                    <a:pt x="33867" y="19801"/>
                  </a:cubicBezTo>
                  <a:cubicBezTo>
                    <a:pt x="33992" y="19702"/>
                    <a:pt x="34013" y="19521"/>
                    <a:pt x="33915" y="19396"/>
                  </a:cubicBezTo>
                  <a:cubicBezTo>
                    <a:pt x="33858" y="19324"/>
                    <a:pt x="33774" y="19287"/>
                    <a:pt x="33689" y="19287"/>
                  </a:cubicBezTo>
                  <a:close/>
                  <a:moveTo>
                    <a:pt x="147197" y="21459"/>
                  </a:moveTo>
                  <a:cubicBezTo>
                    <a:pt x="147115" y="21459"/>
                    <a:pt x="147034" y="21493"/>
                    <a:pt x="146977" y="21560"/>
                  </a:cubicBezTo>
                  <a:cubicBezTo>
                    <a:pt x="146873" y="21680"/>
                    <a:pt x="146888" y="21862"/>
                    <a:pt x="147009" y="21965"/>
                  </a:cubicBezTo>
                  <a:cubicBezTo>
                    <a:pt x="147447" y="22341"/>
                    <a:pt x="147881" y="22718"/>
                    <a:pt x="148312" y="23101"/>
                  </a:cubicBezTo>
                  <a:cubicBezTo>
                    <a:pt x="148363" y="23148"/>
                    <a:pt x="148432" y="23174"/>
                    <a:pt x="148502" y="23174"/>
                  </a:cubicBezTo>
                  <a:cubicBezTo>
                    <a:pt x="148767" y="23174"/>
                    <a:pt x="148891" y="22847"/>
                    <a:pt x="148694" y="22670"/>
                  </a:cubicBezTo>
                  <a:cubicBezTo>
                    <a:pt x="148261" y="22285"/>
                    <a:pt x="147823" y="21904"/>
                    <a:pt x="147383" y="21527"/>
                  </a:cubicBezTo>
                  <a:cubicBezTo>
                    <a:pt x="147329" y="21481"/>
                    <a:pt x="147263" y="21459"/>
                    <a:pt x="147197" y="21459"/>
                  </a:cubicBezTo>
                  <a:close/>
                  <a:moveTo>
                    <a:pt x="31012" y="21490"/>
                  </a:moveTo>
                  <a:cubicBezTo>
                    <a:pt x="30946" y="21490"/>
                    <a:pt x="30879" y="21512"/>
                    <a:pt x="30825" y="21559"/>
                  </a:cubicBezTo>
                  <a:cubicBezTo>
                    <a:pt x="30385" y="21936"/>
                    <a:pt x="29948" y="22317"/>
                    <a:pt x="29515" y="22703"/>
                  </a:cubicBezTo>
                  <a:cubicBezTo>
                    <a:pt x="29318" y="22879"/>
                    <a:pt x="29442" y="23205"/>
                    <a:pt x="29707" y="23205"/>
                  </a:cubicBezTo>
                  <a:cubicBezTo>
                    <a:pt x="29778" y="23205"/>
                    <a:pt x="29845" y="23180"/>
                    <a:pt x="29898" y="23133"/>
                  </a:cubicBezTo>
                  <a:cubicBezTo>
                    <a:pt x="30329" y="22750"/>
                    <a:pt x="30763" y="22372"/>
                    <a:pt x="31199" y="21996"/>
                  </a:cubicBezTo>
                  <a:cubicBezTo>
                    <a:pt x="31321" y="21893"/>
                    <a:pt x="31335" y="21711"/>
                    <a:pt x="31231" y="21591"/>
                  </a:cubicBezTo>
                  <a:cubicBezTo>
                    <a:pt x="31174" y="21524"/>
                    <a:pt x="31093" y="21490"/>
                    <a:pt x="31012" y="21490"/>
                  </a:cubicBezTo>
                  <a:close/>
                  <a:moveTo>
                    <a:pt x="149788" y="23763"/>
                  </a:moveTo>
                  <a:cubicBezTo>
                    <a:pt x="149710" y="23763"/>
                    <a:pt x="149633" y="23794"/>
                    <a:pt x="149577" y="23856"/>
                  </a:cubicBezTo>
                  <a:cubicBezTo>
                    <a:pt x="149469" y="23972"/>
                    <a:pt x="149475" y="24154"/>
                    <a:pt x="149591" y="24262"/>
                  </a:cubicBezTo>
                  <a:cubicBezTo>
                    <a:pt x="150015" y="24653"/>
                    <a:pt x="150433" y="25048"/>
                    <a:pt x="150848" y="25447"/>
                  </a:cubicBezTo>
                  <a:cubicBezTo>
                    <a:pt x="150902" y="25499"/>
                    <a:pt x="150973" y="25528"/>
                    <a:pt x="151049" y="25528"/>
                  </a:cubicBezTo>
                  <a:cubicBezTo>
                    <a:pt x="151308" y="25528"/>
                    <a:pt x="151435" y="25212"/>
                    <a:pt x="151248" y="25032"/>
                  </a:cubicBezTo>
                  <a:cubicBezTo>
                    <a:pt x="150830" y="24630"/>
                    <a:pt x="150408" y="24233"/>
                    <a:pt x="149982" y="23839"/>
                  </a:cubicBezTo>
                  <a:cubicBezTo>
                    <a:pt x="149927" y="23788"/>
                    <a:pt x="149858" y="23763"/>
                    <a:pt x="149788" y="23763"/>
                  </a:cubicBezTo>
                  <a:close/>
                  <a:moveTo>
                    <a:pt x="28420" y="23798"/>
                  </a:moveTo>
                  <a:cubicBezTo>
                    <a:pt x="28352" y="23798"/>
                    <a:pt x="28284" y="23822"/>
                    <a:pt x="28228" y="23871"/>
                  </a:cubicBezTo>
                  <a:cubicBezTo>
                    <a:pt x="27804" y="24265"/>
                    <a:pt x="27382" y="24662"/>
                    <a:pt x="26964" y="25065"/>
                  </a:cubicBezTo>
                  <a:cubicBezTo>
                    <a:pt x="26777" y="25244"/>
                    <a:pt x="26904" y="25560"/>
                    <a:pt x="27165" y="25560"/>
                  </a:cubicBezTo>
                  <a:cubicBezTo>
                    <a:pt x="27239" y="25560"/>
                    <a:pt x="27310" y="25531"/>
                    <a:pt x="27364" y="25480"/>
                  </a:cubicBezTo>
                  <a:cubicBezTo>
                    <a:pt x="27779" y="25080"/>
                    <a:pt x="28197" y="24684"/>
                    <a:pt x="28619" y="24294"/>
                  </a:cubicBezTo>
                  <a:cubicBezTo>
                    <a:pt x="28733" y="24185"/>
                    <a:pt x="28738" y="24005"/>
                    <a:pt x="28631" y="23890"/>
                  </a:cubicBezTo>
                  <a:cubicBezTo>
                    <a:pt x="28575" y="23829"/>
                    <a:pt x="28498" y="23798"/>
                    <a:pt x="28420" y="23798"/>
                  </a:cubicBezTo>
                  <a:close/>
                  <a:moveTo>
                    <a:pt x="152285" y="26163"/>
                  </a:moveTo>
                  <a:cubicBezTo>
                    <a:pt x="152212" y="26163"/>
                    <a:pt x="152139" y="26191"/>
                    <a:pt x="152083" y="26247"/>
                  </a:cubicBezTo>
                  <a:cubicBezTo>
                    <a:pt x="151970" y="26360"/>
                    <a:pt x="151970" y="26543"/>
                    <a:pt x="152083" y="26656"/>
                  </a:cubicBezTo>
                  <a:cubicBezTo>
                    <a:pt x="152489" y="27063"/>
                    <a:pt x="152893" y="27473"/>
                    <a:pt x="153293" y="27888"/>
                  </a:cubicBezTo>
                  <a:cubicBezTo>
                    <a:pt x="153347" y="27944"/>
                    <a:pt x="153422" y="27977"/>
                    <a:pt x="153500" y="27977"/>
                  </a:cubicBezTo>
                  <a:lnTo>
                    <a:pt x="153502" y="27977"/>
                  </a:lnTo>
                  <a:cubicBezTo>
                    <a:pt x="153755" y="27977"/>
                    <a:pt x="153885" y="27671"/>
                    <a:pt x="153709" y="27489"/>
                  </a:cubicBezTo>
                  <a:cubicBezTo>
                    <a:pt x="153306" y="27071"/>
                    <a:pt x="152901" y="26657"/>
                    <a:pt x="152490" y="26248"/>
                  </a:cubicBezTo>
                  <a:cubicBezTo>
                    <a:pt x="152434" y="26192"/>
                    <a:pt x="152360" y="26163"/>
                    <a:pt x="152285" y="26163"/>
                  </a:cubicBezTo>
                  <a:close/>
                  <a:moveTo>
                    <a:pt x="25927" y="26197"/>
                  </a:moveTo>
                  <a:cubicBezTo>
                    <a:pt x="25853" y="26197"/>
                    <a:pt x="25779" y="26226"/>
                    <a:pt x="25723" y="26282"/>
                  </a:cubicBezTo>
                  <a:cubicBezTo>
                    <a:pt x="25314" y="26691"/>
                    <a:pt x="24907" y="27105"/>
                    <a:pt x="24505" y="27523"/>
                  </a:cubicBezTo>
                  <a:cubicBezTo>
                    <a:pt x="24329" y="27706"/>
                    <a:pt x="24459" y="28010"/>
                    <a:pt x="24713" y="28010"/>
                  </a:cubicBezTo>
                  <a:cubicBezTo>
                    <a:pt x="24791" y="28010"/>
                    <a:pt x="24866" y="27979"/>
                    <a:pt x="24920" y="27923"/>
                  </a:cubicBezTo>
                  <a:cubicBezTo>
                    <a:pt x="25320" y="27507"/>
                    <a:pt x="25723" y="27096"/>
                    <a:pt x="26129" y="26689"/>
                  </a:cubicBezTo>
                  <a:cubicBezTo>
                    <a:pt x="26242" y="26576"/>
                    <a:pt x="26242" y="26394"/>
                    <a:pt x="26129" y="26282"/>
                  </a:cubicBezTo>
                  <a:cubicBezTo>
                    <a:pt x="26074" y="26226"/>
                    <a:pt x="26000" y="26197"/>
                    <a:pt x="25927" y="26197"/>
                  </a:cubicBezTo>
                  <a:close/>
                  <a:moveTo>
                    <a:pt x="154687" y="28655"/>
                  </a:moveTo>
                  <a:cubicBezTo>
                    <a:pt x="154617" y="28655"/>
                    <a:pt x="154547" y="28681"/>
                    <a:pt x="154491" y="28732"/>
                  </a:cubicBezTo>
                  <a:cubicBezTo>
                    <a:pt x="154372" y="28843"/>
                    <a:pt x="154368" y="29028"/>
                    <a:pt x="154480" y="29144"/>
                  </a:cubicBezTo>
                  <a:cubicBezTo>
                    <a:pt x="154871" y="29567"/>
                    <a:pt x="155259" y="29993"/>
                    <a:pt x="155641" y="30422"/>
                  </a:cubicBezTo>
                  <a:cubicBezTo>
                    <a:pt x="155697" y="30484"/>
                    <a:pt x="155775" y="30520"/>
                    <a:pt x="155857" y="30520"/>
                  </a:cubicBezTo>
                  <a:cubicBezTo>
                    <a:pt x="156106" y="30520"/>
                    <a:pt x="156238" y="30225"/>
                    <a:pt x="156072" y="30040"/>
                  </a:cubicBezTo>
                  <a:cubicBezTo>
                    <a:pt x="155686" y="29607"/>
                    <a:pt x="155296" y="29177"/>
                    <a:pt x="154903" y="28753"/>
                  </a:cubicBezTo>
                  <a:cubicBezTo>
                    <a:pt x="154846" y="28688"/>
                    <a:pt x="154766" y="28655"/>
                    <a:pt x="154687" y="28655"/>
                  </a:cubicBezTo>
                  <a:close/>
                  <a:moveTo>
                    <a:pt x="23524" y="28695"/>
                  </a:moveTo>
                  <a:cubicBezTo>
                    <a:pt x="23447" y="28695"/>
                    <a:pt x="23370" y="28726"/>
                    <a:pt x="23313" y="28788"/>
                  </a:cubicBezTo>
                  <a:cubicBezTo>
                    <a:pt x="22946" y="29185"/>
                    <a:pt x="22581" y="29585"/>
                    <a:pt x="22222" y="29989"/>
                  </a:cubicBezTo>
                  <a:lnTo>
                    <a:pt x="22145" y="30075"/>
                  </a:lnTo>
                  <a:cubicBezTo>
                    <a:pt x="21979" y="30261"/>
                    <a:pt x="22111" y="30554"/>
                    <a:pt x="22361" y="30554"/>
                  </a:cubicBezTo>
                  <a:cubicBezTo>
                    <a:pt x="22442" y="30554"/>
                    <a:pt x="22520" y="30520"/>
                    <a:pt x="22575" y="30458"/>
                  </a:cubicBezTo>
                  <a:lnTo>
                    <a:pt x="22651" y="30373"/>
                  </a:lnTo>
                  <a:cubicBezTo>
                    <a:pt x="23010" y="29971"/>
                    <a:pt x="23371" y="29573"/>
                    <a:pt x="23735" y="29179"/>
                  </a:cubicBezTo>
                  <a:cubicBezTo>
                    <a:pt x="23844" y="29062"/>
                    <a:pt x="23837" y="28880"/>
                    <a:pt x="23720" y="28772"/>
                  </a:cubicBezTo>
                  <a:cubicBezTo>
                    <a:pt x="23665" y="28721"/>
                    <a:pt x="23594" y="28695"/>
                    <a:pt x="23524" y="28695"/>
                  </a:cubicBezTo>
                  <a:close/>
                  <a:moveTo>
                    <a:pt x="156997" y="31247"/>
                  </a:moveTo>
                  <a:cubicBezTo>
                    <a:pt x="156931" y="31247"/>
                    <a:pt x="156864" y="31270"/>
                    <a:pt x="156810" y="31317"/>
                  </a:cubicBezTo>
                  <a:cubicBezTo>
                    <a:pt x="156689" y="31420"/>
                    <a:pt x="156674" y="31603"/>
                    <a:pt x="156778" y="31723"/>
                  </a:cubicBezTo>
                  <a:cubicBezTo>
                    <a:pt x="157153" y="32160"/>
                    <a:pt x="157523" y="32602"/>
                    <a:pt x="157890" y="33046"/>
                  </a:cubicBezTo>
                  <a:cubicBezTo>
                    <a:pt x="157944" y="33113"/>
                    <a:pt x="158026" y="33151"/>
                    <a:pt x="158112" y="33151"/>
                  </a:cubicBezTo>
                  <a:cubicBezTo>
                    <a:pt x="158356" y="33151"/>
                    <a:pt x="158490" y="32867"/>
                    <a:pt x="158334" y="32680"/>
                  </a:cubicBezTo>
                  <a:cubicBezTo>
                    <a:pt x="157966" y="32232"/>
                    <a:pt x="157593" y="31789"/>
                    <a:pt x="157216" y="31348"/>
                  </a:cubicBezTo>
                  <a:cubicBezTo>
                    <a:pt x="157159" y="31282"/>
                    <a:pt x="157078" y="31247"/>
                    <a:pt x="156997" y="31247"/>
                  </a:cubicBezTo>
                  <a:close/>
                  <a:moveTo>
                    <a:pt x="21221" y="31286"/>
                  </a:moveTo>
                  <a:cubicBezTo>
                    <a:pt x="21140" y="31286"/>
                    <a:pt x="21060" y="31320"/>
                    <a:pt x="21003" y="31387"/>
                  </a:cubicBezTo>
                  <a:cubicBezTo>
                    <a:pt x="20625" y="31827"/>
                    <a:pt x="20253" y="32272"/>
                    <a:pt x="19885" y="32719"/>
                  </a:cubicBezTo>
                  <a:cubicBezTo>
                    <a:pt x="19732" y="32908"/>
                    <a:pt x="19865" y="33190"/>
                    <a:pt x="20108" y="33191"/>
                  </a:cubicBezTo>
                  <a:cubicBezTo>
                    <a:pt x="20193" y="33191"/>
                    <a:pt x="20276" y="33152"/>
                    <a:pt x="20331" y="33086"/>
                  </a:cubicBezTo>
                  <a:cubicBezTo>
                    <a:pt x="20696" y="32641"/>
                    <a:pt x="21067" y="32199"/>
                    <a:pt x="21441" y="31761"/>
                  </a:cubicBezTo>
                  <a:cubicBezTo>
                    <a:pt x="21544" y="31640"/>
                    <a:pt x="21530" y="31459"/>
                    <a:pt x="21408" y="31356"/>
                  </a:cubicBezTo>
                  <a:cubicBezTo>
                    <a:pt x="21354" y="31309"/>
                    <a:pt x="21287" y="31286"/>
                    <a:pt x="21221" y="31286"/>
                  </a:cubicBezTo>
                  <a:close/>
                  <a:moveTo>
                    <a:pt x="159203" y="33927"/>
                  </a:moveTo>
                  <a:cubicBezTo>
                    <a:pt x="159140" y="33927"/>
                    <a:pt x="159077" y="33948"/>
                    <a:pt x="159025" y="33990"/>
                  </a:cubicBezTo>
                  <a:cubicBezTo>
                    <a:pt x="158901" y="34088"/>
                    <a:pt x="158879" y="34267"/>
                    <a:pt x="158976" y="34391"/>
                  </a:cubicBezTo>
                  <a:lnTo>
                    <a:pt x="159259" y="34750"/>
                  </a:lnTo>
                  <a:cubicBezTo>
                    <a:pt x="159519" y="35083"/>
                    <a:pt x="159778" y="35419"/>
                    <a:pt x="160034" y="35756"/>
                  </a:cubicBezTo>
                  <a:cubicBezTo>
                    <a:pt x="160088" y="35828"/>
                    <a:pt x="160173" y="35870"/>
                    <a:pt x="160263" y="35870"/>
                  </a:cubicBezTo>
                  <a:cubicBezTo>
                    <a:pt x="160502" y="35869"/>
                    <a:pt x="160636" y="35597"/>
                    <a:pt x="160492" y="35407"/>
                  </a:cubicBezTo>
                  <a:cubicBezTo>
                    <a:pt x="160234" y="35068"/>
                    <a:pt x="159974" y="34731"/>
                    <a:pt x="159711" y="34395"/>
                  </a:cubicBezTo>
                  <a:lnTo>
                    <a:pt x="159427" y="34033"/>
                  </a:lnTo>
                  <a:cubicBezTo>
                    <a:pt x="159370" y="33963"/>
                    <a:pt x="159287" y="33927"/>
                    <a:pt x="159203" y="33927"/>
                  </a:cubicBezTo>
                  <a:close/>
                  <a:moveTo>
                    <a:pt x="19021" y="33965"/>
                  </a:moveTo>
                  <a:cubicBezTo>
                    <a:pt x="18936" y="33965"/>
                    <a:pt x="18851" y="34002"/>
                    <a:pt x="18795" y="34075"/>
                  </a:cubicBezTo>
                  <a:cubicBezTo>
                    <a:pt x="18436" y="34529"/>
                    <a:pt x="18081" y="34988"/>
                    <a:pt x="17731" y="35449"/>
                  </a:cubicBezTo>
                  <a:cubicBezTo>
                    <a:pt x="17587" y="35639"/>
                    <a:pt x="17723" y="35911"/>
                    <a:pt x="17960" y="35912"/>
                  </a:cubicBezTo>
                  <a:cubicBezTo>
                    <a:pt x="18051" y="35912"/>
                    <a:pt x="18136" y="35870"/>
                    <a:pt x="18190" y="35798"/>
                  </a:cubicBezTo>
                  <a:cubicBezTo>
                    <a:pt x="18538" y="35339"/>
                    <a:pt x="18891" y="34883"/>
                    <a:pt x="19247" y="34431"/>
                  </a:cubicBezTo>
                  <a:cubicBezTo>
                    <a:pt x="19345" y="34306"/>
                    <a:pt x="19325" y="34125"/>
                    <a:pt x="19199" y="34027"/>
                  </a:cubicBezTo>
                  <a:cubicBezTo>
                    <a:pt x="19146" y="33985"/>
                    <a:pt x="19083" y="33965"/>
                    <a:pt x="19021" y="33965"/>
                  </a:cubicBezTo>
                  <a:close/>
                  <a:moveTo>
                    <a:pt x="161297" y="36683"/>
                  </a:moveTo>
                  <a:cubicBezTo>
                    <a:pt x="161238" y="36683"/>
                    <a:pt x="161179" y="36701"/>
                    <a:pt x="161128" y="36739"/>
                  </a:cubicBezTo>
                  <a:cubicBezTo>
                    <a:pt x="160999" y="36832"/>
                    <a:pt x="160971" y="37012"/>
                    <a:pt x="161064" y="37141"/>
                  </a:cubicBezTo>
                  <a:cubicBezTo>
                    <a:pt x="161405" y="37606"/>
                    <a:pt x="161739" y="38075"/>
                    <a:pt x="162069" y="38546"/>
                  </a:cubicBezTo>
                  <a:cubicBezTo>
                    <a:pt x="162123" y="38624"/>
                    <a:pt x="162211" y="38670"/>
                    <a:pt x="162306" y="38670"/>
                  </a:cubicBezTo>
                  <a:cubicBezTo>
                    <a:pt x="162364" y="38670"/>
                    <a:pt x="162422" y="38652"/>
                    <a:pt x="162470" y="38617"/>
                  </a:cubicBezTo>
                  <a:cubicBezTo>
                    <a:pt x="162601" y="38527"/>
                    <a:pt x="162632" y="38347"/>
                    <a:pt x="162541" y="38216"/>
                  </a:cubicBezTo>
                  <a:cubicBezTo>
                    <a:pt x="162208" y="37741"/>
                    <a:pt x="161871" y="37270"/>
                    <a:pt x="161531" y="36802"/>
                  </a:cubicBezTo>
                  <a:cubicBezTo>
                    <a:pt x="161474" y="36724"/>
                    <a:pt x="161387" y="36683"/>
                    <a:pt x="161297" y="36683"/>
                  </a:cubicBezTo>
                  <a:close/>
                  <a:moveTo>
                    <a:pt x="16925" y="36729"/>
                  </a:moveTo>
                  <a:cubicBezTo>
                    <a:pt x="16837" y="36729"/>
                    <a:pt x="16750" y="36769"/>
                    <a:pt x="16693" y="36845"/>
                  </a:cubicBezTo>
                  <a:cubicBezTo>
                    <a:pt x="16353" y="37314"/>
                    <a:pt x="16016" y="37786"/>
                    <a:pt x="15685" y="38261"/>
                  </a:cubicBezTo>
                  <a:cubicBezTo>
                    <a:pt x="15552" y="38452"/>
                    <a:pt x="15687" y="38714"/>
                    <a:pt x="15920" y="38714"/>
                  </a:cubicBezTo>
                  <a:cubicBezTo>
                    <a:pt x="16015" y="38714"/>
                    <a:pt x="16102" y="38669"/>
                    <a:pt x="16156" y="38592"/>
                  </a:cubicBezTo>
                  <a:cubicBezTo>
                    <a:pt x="16486" y="38119"/>
                    <a:pt x="16821" y="37650"/>
                    <a:pt x="17160" y="37185"/>
                  </a:cubicBezTo>
                  <a:cubicBezTo>
                    <a:pt x="17251" y="37057"/>
                    <a:pt x="17222" y="36878"/>
                    <a:pt x="17094" y="36784"/>
                  </a:cubicBezTo>
                  <a:cubicBezTo>
                    <a:pt x="17043" y="36747"/>
                    <a:pt x="16984" y="36729"/>
                    <a:pt x="16925" y="36729"/>
                  </a:cubicBezTo>
                  <a:close/>
                  <a:moveTo>
                    <a:pt x="163285" y="39523"/>
                  </a:moveTo>
                  <a:cubicBezTo>
                    <a:pt x="163230" y="39523"/>
                    <a:pt x="163173" y="39539"/>
                    <a:pt x="163124" y="39572"/>
                  </a:cubicBezTo>
                  <a:cubicBezTo>
                    <a:pt x="162992" y="39661"/>
                    <a:pt x="162957" y="39839"/>
                    <a:pt x="163046" y="39971"/>
                  </a:cubicBezTo>
                  <a:cubicBezTo>
                    <a:pt x="163366" y="40450"/>
                    <a:pt x="163682" y="40931"/>
                    <a:pt x="163993" y="41415"/>
                  </a:cubicBezTo>
                  <a:cubicBezTo>
                    <a:pt x="164046" y="41497"/>
                    <a:pt x="164138" y="41547"/>
                    <a:pt x="164235" y="41547"/>
                  </a:cubicBezTo>
                  <a:cubicBezTo>
                    <a:pt x="164463" y="41547"/>
                    <a:pt x="164601" y="41295"/>
                    <a:pt x="164479" y="41104"/>
                  </a:cubicBezTo>
                  <a:cubicBezTo>
                    <a:pt x="164165" y="40617"/>
                    <a:pt x="163847" y="40132"/>
                    <a:pt x="163524" y="39650"/>
                  </a:cubicBezTo>
                  <a:cubicBezTo>
                    <a:pt x="163469" y="39567"/>
                    <a:pt x="163378" y="39523"/>
                    <a:pt x="163285" y="39523"/>
                  </a:cubicBezTo>
                  <a:close/>
                  <a:moveTo>
                    <a:pt x="14941" y="39570"/>
                  </a:moveTo>
                  <a:cubicBezTo>
                    <a:pt x="14849" y="39570"/>
                    <a:pt x="14758" y="39614"/>
                    <a:pt x="14702" y="39698"/>
                  </a:cubicBezTo>
                  <a:cubicBezTo>
                    <a:pt x="14380" y="40179"/>
                    <a:pt x="14062" y="40663"/>
                    <a:pt x="13749" y="41151"/>
                  </a:cubicBezTo>
                  <a:cubicBezTo>
                    <a:pt x="13625" y="41343"/>
                    <a:pt x="13763" y="41595"/>
                    <a:pt x="13991" y="41595"/>
                  </a:cubicBezTo>
                  <a:cubicBezTo>
                    <a:pt x="14089" y="41595"/>
                    <a:pt x="14181" y="41545"/>
                    <a:pt x="14233" y="41462"/>
                  </a:cubicBezTo>
                  <a:cubicBezTo>
                    <a:pt x="14545" y="40978"/>
                    <a:pt x="14861" y="40497"/>
                    <a:pt x="15181" y="40018"/>
                  </a:cubicBezTo>
                  <a:cubicBezTo>
                    <a:pt x="15270" y="39886"/>
                    <a:pt x="15235" y="39706"/>
                    <a:pt x="15102" y="39619"/>
                  </a:cubicBezTo>
                  <a:cubicBezTo>
                    <a:pt x="15052" y="39585"/>
                    <a:pt x="14997" y="39570"/>
                    <a:pt x="14941" y="39570"/>
                  </a:cubicBezTo>
                  <a:close/>
                  <a:moveTo>
                    <a:pt x="165160" y="42437"/>
                  </a:moveTo>
                  <a:cubicBezTo>
                    <a:pt x="165109" y="42437"/>
                    <a:pt x="165056" y="42451"/>
                    <a:pt x="165009" y="42480"/>
                  </a:cubicBezTo>
                  <a:cubicBezTo>
                    <a:pt x="164874" y="42563"/>
                    <a:pt x="164832" y="42741"/>
                    <a:pt x="164914" y="42876"/>
                  </a:cubicBezTo>
                  <a:cubicBezTo>
                    <a:pt x="165217" y="43367"/>
                    <a:pt x="165514" y="43860"/>
                    <a:pt x="165805" y="44356"/>
                  </a:cubicBezTo>
                  <a:cubicBezTo>
                    <a:pt x="165857" y="44444"/>
                    <a:pt x="165952" y="44498"/>
                    <a:pt x="166054" y="44498"/>
                  </a:cubicBezTo>
                  <a:lnTo>
                    <a:pt x="166054" y="44499"/>
                  </a:lnTo>
                  <a:cubicBezTo>
                    <a:pt x="166277" y="44499"/>
                    <a:pt x="166416" y="44256"/>
                    <a:pt x="166302" y="44064"/>
                  </a:cubicBezTo>
                  <a:cubicBezTo>
                    <a:pt x="166008" y="43565"/>
                    <a:pt x="165710" y="43068"/>
                    <a:pt x="165405" y="42574"/>
                  </a:cubicBezTo>
                  <a:cubicBezTo>
                    <a:pt x="165351" y="42486"/>
                    <a:pt x="165257" y="42437"/>
                    <a:pt x="165160" y="42437"/>
                  </a:cubicBezTo>
                  <a:close/>
                  <a:moveTo>
                    <a:pt x="13072" y="42480"/>
                  </a:moveTo>
                  <a:cubicBezTo>
                    <a:pt x="12973" y="42480"/>
                    <a:pt x="12877" y="42531"/>
                    <a:pt x="12824" y="42622"/>
                  </a:cubicBezTo>
                  <a:cubicBezTo>
                    <a:pt x="12519" y="43116"/>
                    <a:pt x="12221" y="43613"/>
                    <a:pt x="11927" y="44112"/>
                  </a:cubicBezTo>
                  <a:cubicBezTo>
                    <a:pt x="11813" y="44304"/>
                    <a:pt x="11951" y="44547"/>
                    <a:pt x="12174" y="44547"/>
                  </a:cubicBezTo>
                  <a:cubicBezTo>
                    <a:pt x="12277" y="44547"/>
                    <a:pt x="12371" y="44493"/>
                    <a:pt x="12422" y="44404"/>
                  </a:cubicBezTo>
                  <a:cubicBezTo>
                    <a:pt x="12716" y="43908"/>
                    <a:pt x="13012" y="43415"/>
                    <a:pt x="13313" y="42924"/>
                  </a:cubicBezTo>
                  <a:cubicBezTo>
                    <a:pt x="13401" y="42789"/>
                    <a:pt x="13360" y="42608"/>
                    <a:pt x="13223" y="42524"/>
                  </a:cubicBezTo>
                  <a:cubicBezTo>
                    <a:pt x="13176" y="42494"/>
                    <a:pt x="13123" y="42480"/>
                    <a:pt x="13072" y="42480"/>
                  </a:cubicBezTo>
                  <a:close/>
                  <a:moveTo>
                    <a:pt x="166919" y="45423"/>
                  </a:moveTo>
                  <a:cubicBezTo>
                    <a:pt x="166871" y="45423"/>
                    <a:pt x="166823" y="45435"/>
                    <a:pt x="166778" y="45460"/>
                  </a:cubicBezTo>
                  <a:cubicBezTo>
                    <a:pt x="166639" y="45539"/>
                    <a:pt x="166590" y="45714"/>
                    <a:pt x="166669" y="45853"/>
                  </a:cubicBezTo>
                  <a:cubicBezTo>
                    <a:pt x="166951" y="46355"/>
                    <a:pt x="167229" y="46858"/>
                    <a:pt x="167501" y="47366"/>
                  </a:cubicBezTo>
                  <a:cubicBezTo>
                    <a:pt x="167552" y="47459"/>
                    <a:pt x="167649" y="47517"/>
                    <a:pt x="167755" y="47517"/>
                  </a:cubicBezTo>
                  <a:cubicBezTo>
                    <a:pt x="167973" y="47517"/>
                    <a:pt x="168112" y="47284"/>
                    <a:pt x="168009" y="47092"/>
                  </a:cubicBezTo>
                  <a:cubicBezTo>
                    <a:pt x="167734" y="46583"/>
                    <a:pt x="167455" y="46074"/>
                    <a:pt x="167170" y="45570"/>
                  </a:cubicBezTo>
                  <a:cubicBezTo>
                    <a:pt x="167118" y="45476"/>
                    <a:pt x="167019" y="45423"/>
                    <a:pt x="166919" y="45423"/>
                  </a:cubicBezTo>
                  <a:close/>
                  <a:moveTo>
                    <a:pt x="11312" y="45469"/>
                  </a:moveTo>
                  <a:cubicBezTo>
                    <a:pt x="11210" y="45469"/>
                    <a:pt x="11112" y="45523"/>
                    <a:pt x="11060" y="45619"/>
                  </a:cubicBezTo>
                  <a:cubicBezTo>
                    <a:pt x="10774" y="46124"/>
                    <a:pt x="10495" y="46632"/>
                    <a:pt x="10220" y="47143"/>
                  </a:cubicBezTo>
                  <a:cubicBezTo>
                    <a:pt x="10117" y="47335"/>
                    <a:pt x="10256" y="47567"/>
                    <a:pt x="10473" y="47567"/>
                  </a:cubicBezTo>
                  <a:cubicBezTo>
                    <a:pt x="10580" y="47567"/>
                    <a:pt x="10677" y="47509"/>
                    <a:pt x="10727" y="47415"/>
                  </a:cubicBezTo>
                  <a:cubicBezTo>
                    <a:pt x="11001" y="46908"/>
                    <a:pt x="11278" y="46404"/>
                    <a:pt x="11561" y="45902"/>
                  </a:cubicBezTo>
                  <a:cubicBezTo>
                    <a:pt x="11643" y="45763"/>
                    <a:pt x="11593" y="45585"/>
                    <a:pt x="11454" y="45507"/>
                  </a:cubicBezTo>
                  <a:cubicBezTo>
                    <a:pt x="11409" y="45481"/>
                    <a:pt x="11360" y="45469"/>
                    <a:pt x="11312" y="45469"/>
                  </a:cubicBezTo>
                  <a:close/>
                  <a:moveTo>
                    <a:pt x="168562" y="48476"/>
                  </a:moveTo>
                  <a:cubicBezTo>
                    <a:pt x="168518" y="48476"/>
                    <a:pt x="168473" y="48486"/>
                    <a:pt x="168431" y="48508"/>
                  </a:cubicBezTo>
                  <a:cubicBezTo>
                    <a:pt x="168288" y="48580"/>
                    <a:pt x="168233" y="48754"/>
                    <a:pt x="168305" y="48895"/>
                  </a:cubicBezTo>
                  <a:cubicBezTo>
                    <a:pt x="168568" y="49407"/>
                    <a:pt x="168827" y="49922"/>
                    <a:pt x="169079" y="50439"/>
                  </a:cubicBezTo>
                  <a:cubicBezTo>
                    <a:pt x="169128" y="50538"/>
                    <a:pt x="169227" y="50601"/>
                    <a:pt x="169338" y="50601"/>
                  </a:cubicBezTo>
                  <a:cubicBezTo>
                    <a:pt x="169382" y="50601"/>
                    <a:pt x="169425" y="50591"/>
                    <a:pt x="169465" y="50572"/>
                  </a:cubicBezTo>
                  <a:cubicBezTo>
                    <a:pt x="169608" y="50502"/>
                    <a:pt x="169668" y="50330"/>
                    <a:pt x="169598" y="50187"/>
                  </a:cubicBezTo>
                  <a:cubicBezTo>
                    <a:pt x="169343" y="49666"/>
                    <a:pt x="169084" y="49148"/>
                    <a:pt x="168818" y="48632"/>
                  </a:cubicBezTo>
                  <a:cubicBezTo>
                    <a:pt x="168767" y="48533"/>
                    <a:pt x="168667" y="48476"/>
                    <a:pt x="168562" y="48476"/>
                  </a:cubicBezTo>
                  <a:close/>
                  <a:moveTo>
                    <a:pt x="9667" y="48525"/>
                  </a:moveTo>
                  <a:cubicBezTo>
                    <a:pt x="9562" y="48525"/>
                    <a:pt x="9462" y="48581"/>
                    <a:pt x="9412" y="48680"/>
                  </a:cubicBezTo>
                  <a:cubicBezTo>
                    <a:pt x="9145" y="49196"/>
                    <a:pt x="8886" y="49714"/>
                    <a:pt x="8632" y="50235"/>
                  </a:cubicBezTo>
                  <a:cubicBezTo>
                    <a:pt x="8537" y="50427"/>
                    <a:pt x="8676" y="50650"/>
                    <a:pt x="8890" y="50650"/>
                  </a:cubicBezTo>
                  <a:cubicBezTo>
                    <a:pt x="9000" y="50650"/>
                    <a:pt x="9101" y="50588"/>
                    <a:pt x="9149" y="50488"/>
                  </a:cubicBezTo>
                  <a:cubicBezTo>
                    <a:pt x="9402" y="49971"/>
                    <a:pt x="9660" y="49456"/>
                    <a:pt x="9924" y="48944"/>
                  </a:cubicBezTo>
                  <a:cubicBezTo>
                    <a:pt x="9997" y="48803"/>
                    <a:pt x="9941" y="48629"/>
                    <a:pt x="9799" y="48557"/>
                  </a:cubicBezTo>
                  <a:cubicBezTo>
                    <a:pt x="9757" y="48535"/>
                    <a:pt x="9711" y="48525"/>
                    <a:pt x="9667" y="48525"/>
                  </a:cubicBezTo>
                  <a:close/>
                  <a:moveTo>
                    <a:pt x="170086" y="51593"/>
                  </a:moveTo>
                  <a:cubicBezTo>
                    <a:pt x="170045" y="51593"/>
                    <a:pt x="170004" y="51602"/>
                    <a:pt x="169964" y="51620"/>
                  </a:cubicBezTo>
                  <a:cubicBezTo>
                    <a:pt x="169821" y="51686"/>
                    <a:pt x="169759" y="51854"/>
                    <a:pt x="169822" y="51998"/>
                  </a:cubicBezTo>
                  <a:cubicBezTo>
                    <a:pt x="170066" y="52520"/>
                    <a:pt x="170305" y="53044"/>
                    <a:pt x="170537" y="53571"/>
                  </a:cubicBezTo>
                  <a:cubicBezTo>
                    <a:pt x="170583" y="53675"/>
                    <a:pt x="170686" y="53742"/>
                    <a:pt x="170800" y="53742"/>
                  </a:cubicBezTo>
                  <a:lnTo>
                    <a:pt x="170800" y="53743"/>
                  </a:lnTo>
                  <a:cubicBezTo>
                    <a:pt x="171009" y="53743"/>
                    <a:pt x="171149" y="53529"/>
                    <a:pt x="171064" y="53338"/>
                  </a:cubicBezTo>
                  <a:cubicBezTo>
                    <a:pt x="170829" y="52808"/>
                    <a:pt x="170590" y="52280"/>
                    <a:pt x="170345" y="51755"/>
                  </a:cubicBezTo>
                  <a:cubicBezTo>
                    <a:pt x="170295" y="51652"/>
                    <a:pt x="170193" y="51593"/>
                    <a:pt x="170086" y="51593"/>
                  </a:cubicBezTo>
                  <a:close/>
                  <a:moveTo>
                    <a:pt x="8144" y="51638"/>
                  </a:moveTo>
                  <a:cubicBezTo>
                    <a:pt x="8035" y="51638"/>
                    <a:pt x="7931" y="51699"/>
                    <a:pt x="7884" y="51804"/>
                  </a:cubicBezTo>
                  <a:cubicBezTo>
                    <a:pt x="7638" y="52330"/>
                    <a:pt x="7398" y="52858"/>
                    <a:pt x="7164" y="53387"/>
                  </a:cubicBezTo>
                  <a:cubicBezTo>
                    <a:pt x="7079" y="53578"/>
                    <a:pt x="7218" y="53791"/>
                    <a:pt x="7427" y="53792"/>
                  </a:cubicBezTo>
                  <a:cubicBezTo>
                    <a:pt x="7540" y="53792"/>
                    <a:pt x="7645" y="53725"/>
                    <a:pt x="7690" y="53621"/>
                  </a:cubicBezTo>
                  <a:cubicBezTo>
                    <a:pt x="7924" y="53093"/>
                    <a:pt x="8162" y="52569"/>
                    <a:pt x="8405" y="52047"/>
                  </a:cubicBezTo>
                  <a:cubicBezTo>
                    <a:pt x="8472" y="51903"/>
                    <a:pt x="8410" y="51732"/>
                    <a:pt x="8265" y="51665"/>
                  </a:cubicBezTo>
                  <a:cubicBezTo>
                    <a:pt x="8226" y="51646"/>
                    <a:pt x="8184" y="51638"/>
                    <a:pt x="8144" y="51638"/>
                  </a:cubicBezTo>
                  <a:close/>
                  <a:moveTo>
                    <a:pt x="171485" y="54757"/>
                  </a:moveTo>
                  <a:cubicBezTo>
                    <a:pt x="171448" y="54757"/>
                    <a:pt x="171411" y="54764"/>
                    <a:pt x="171374" y="54780"/>
                  </a:cubicBezTo>
                  <a:cubicBezTo>
                    <a:pt x="171228" y="54842"/>
                    <a:pt x="171159" y="55010"/>
                    <a:pt x="171220" y="55157"/>
                  </a:cubicBezTo>
                  <a:cubicBezTo>
                    <a:pt x="171443" y="55689"/>
                    <a:pt x="171660" y="56221"/>
                    <a:pt x="171872" y="56757"/>
                  </a:cubicBezTo>
                  <a:cubicBezTo>
                    <a:pt x="171917" y="56867"/>
                    <a:pt x="172022" y="56939"/>
                    <a:pt x="172141" y="56939"/>
                  </a:cubicBezTo>
                  <a:cubicBezTo>
                    <a:pt x="172344" y="56939"/>
                    <a:pt x="172484" y="56733"/>
                    <a:pt x="172408" y="56544"/>
                  </a:cubicBezTo>
                  <a:cubicBezTo>
                    <a:pt x="172194" y="56005"/>
                    <a:pt x="171975" y="55469"/>
                    <a:pt x="171751" y="54934"/>
                  </a:cubicBezTo>
                  <a:cubicBezTo>
                    <a:pt x="171705" y="54824"/>
                    <a:pt x="171598" y="54757"/>
                    <a:pt x="171485" y="54757"/>
                  </a:cubicBezTo>
                  <a:close/>
                  <a:moveTo>
                    <a:pt x="6741" y="54808"/>
                  </a:moveTo>
                  <a:cubicBezTo>
                    <a:pt x="6628" y="54808"/>
                    <a:pt x="6521" y="54874"/>
                    <a:pt x="6475" y="54985"/>
                  </a:cubicBezTo>
                  <a:cubicBezTo>
                    <a:pt x="6251" y="55518"/>
                    <a:pt x="6033" y="56055"/>
                    <a:pt x="5818" y="56594"/>
                  </a:cubicBezTo>
                  <a:cubicBezTo>
                    <a:pt x="5743" y="56782"/>
                    <a:pt x="5882" y="56988"/>
                    <a:pt x="6084" y="56988"/>
                  </a:cubicBezTo>
                  <a:cubicBezTo>
                    <a:pt x="6084" y="56988"/>
                    <a:pt x="6085" y="56988"/>
                    <a:pt x="6086" y="56988"/>
                  </a:cubicBezTo>
                  <a:cubicBezTo>
                    <a:pt x="6204" y="56988"/>
                    <a:pt x="6310" y="56916"/>
                    <a:pt x="6354" y="56807"/>
                  </a:cubicBezTo>
                  <a:cubicBezTo>
                    <a:pt x="6567" y="56270"/>
                    <a:pt x="6784" y="55738"/>
                    <a:pt x="7007" y="55207"/>
                  </a:cubicBezTo>
                  <a:cubicBezTo>
                    <a:pt x="7068" y="55060"/>
                    <a:pt x="7000" y="54891"/>
                    <a:pt x="6852" y="54830"/>
                  </a:cubicBezTo>
                  <a:cubicBezTo>
                    <a:pt x="6816" y="54815"/>
                    <a:pt x="6778" y="54808"/>
                    <a:pt x="6741" y="54808"/>
                  </a:cubicBezTo>
                  <a:close/>
                  <a:moveTo>
                    <a:pt x="172761" y="57973"/>
                  </a:moveTo>
                  <a:cubicBezTo>
                    <a:pt x="172727" y="57973"/>
                    <a:pt x="172693" y="57979"/>
                    <a:pt x="172660" y="57992"/>
                  </a:cubicBezTo>
                  <a:cubicBezTo>
                    <a:pt x="172509" y="58049"/>
                    <a:pt x="172434" y="58218"/>
                    <a:pt x="172495" y="58368"/>
                  </a:cubicBezTo>
                  <a:cubicBezTo>
                    <a:pt x="172696" y="58908"/>
                    <a:pt x="172893" y="59449"/>
                    <a:pt x="173085" y="59992"/>
                  </a:cubicBezTo>
                  <a:cubicBezTo>
                    <a:pt x="173126" y="60107"/>
                    <a:pt x="173234" y="60184"/>
                    <a:pt x="173356" y="60184"/>
                  </a:cubicBezTo>
                  <a:lnTo>
                    <a:pt x="173356" y="60185"/>
                  </a:lnTo>
                  <a:cubicBezTo>
                    <a:pt x="173555" y="60185"/>
                    <a:pt x="173694" y="59989"/>
                    <a:pt x="173628" y="59802"/>
                  </a:cubicBezTo>
                  <a:cubicBezTo>
                    <a:pt x="173435" y="59255"/>
                    <a:pt x="173237" y="58709"/>
                    <a:pt x="173033" y="58167"/>
                  </a:cubicBezTo>
                  <a:cubicBezTo>
                    <a:pt x="172991" y="58048"/>
                    <a:pt x="172879" y="57973"/>
                    <a:pt x="172761" y="57973"/>
                  </a:cubicBezTo>
                  <a:close/>
                  <a:moveTo>
                    <a:pt x="5461" y="58028"/>
                  </a:moveTo>
                  <a:cubicBezTo>
                    <a:pt x="5345" y="58028"/>
                    <a:pt x="5236" y="58099"/>
                    <a:pt x="5192" y="58215"/>
                  </a:cubicBezTo>
                  <a:cubicBezTo>
                    <a:pt x="4989" y="58758"/>
                    <a:pt x="4790" y="59303"/>
                    <a:pt x="4597" y="59850"/>
                  </a:cubicBezTo>
                  <a:cubicBezTo>
                    <a:pt x="4544" y="60000"/>
                    <a:pt x="4623" y="60164"/>
                    <a:pt x="4773" y="60218"/>
                  </a:cubicBezTo>
                  <a:cubicBezTo>
                    <a:pt x="4805" y="60227"/>
                    <a:pt x="4837" y="60233"/>
                    <a:pt x="4869" y="60233"/>
                  </a:cubicBezTo>
                  <a:cubicBezTo>
                    <a:pt x="4992" y="60233"/>
                    <a:pt x="5101" y="60157"/>
                    <a:pt x="5142" y="60042"/>
                  </a:cubicBezTo>
                  <a:cubicBezTo>
                    <a:pt x="5332" y="59498"/>
                    <a:pt x="5529" y="58957"/>
                    <a:pt x="5732" y="58417"/>
                  </a:cubicBezTo>
                  <a:cubicBezTo>
                    <a:pt x="5788" y="58269"/>
                    <a:pt x="5713" y="58102"/>
                    <a:pt x="5563" y="58047"/>
                  </a:cubicBezTo>
                  <a:cubicBezTo>
                    <a:pt x="5529" y="58034"/>
                    <a:pt x="5495" y="58028"/>
                    <a:pt x="5461" y="58028"/>
                  </a:cubicBezTo>
                  <a:close/>
                  <a:moveTo>
                    <a:pt x="173919" y="61254"/>
                  </a:moveTo>
                  <a:cubicBezTo>
                    <a:pt x="173889" y="61254"/>
                    <a:pt x="173858" y="61259"/>
                    <a:pt x="173829" y="61269"/>
                  </a:cubicBezTo>
                  <a:cubicBezTo>
                    <a:pt x="173680" y="61318"/>
                    <a:pt x="173598" y="61477"/>
                    <a:pt x="173644" y="61627"/>
                  </a:cubicBezTo>
                  <a:cubicBezTo>
                    <a:pt x="173825" y="62174"/>
                    <a:pt x="174001" y="62722"/>
                    <a:pt x="174172" y="63273"/>
                  </a:cubicBezTo>
                  <a:cubicBezTo>
                    <a:pt x="174209" y="63393"/>
                    <a:pt x="174320" y="63476"/>
                    <a:pt x="174446" y="63476"/>
                  </a:cubicBezTo>
                  <a:cubicBezTo>
                    <a:pt x="174641" y="63476"/>
                    <a:pt x="174778" y="63287"/>
                    <a:pt x="174722" y="63103"/>
                  </a:cubicBezTo>
                  <a:cubicBezTo>
                    <a:pt x="174551" y="62548"/>
                    <a:pt x="174373" y="61995"/>
                    <a:pt x="174191" y="61446"/>
                  </a:cubicBezTo>
                  <a:cubicBezTo>
                    <a:pt x="174149" y="61328"/>
                    <a:pt x="174038" y="61254"/>
                    <a:pt x="173919" y="61254"/>
                  </a:cubicBezTo>
                  <a:close/>
                  <a:moveTo>
                    <a:pt x="4309" y="61297"/>
                  </a:moveTo>
                  <a:cubicBezTo>
                    <a:pt x="4188" y="61297"/>
                    <a:pt x="4075" y="61374"/>
                    <a:pt x="4036" y="61495"/>
                  </a:cubicBezTo>
                  <a:cubicBezTo>
                    <a:pt x="3853" y="62045"/>
                    <a:pt x="3676" y="62598"/>
                    <a:pt x="3504" y="63150"/>
                  </a:cubicBezTo>
                  <a:cubicBezTo>
                    <a:pt x="3459" y="63303"/>
                    <a:pt x="3543" y="63464"/>
                    <a:pt x="3695" y="63510"/>
                  </a:cubicBezTo>
                  <a:cubicBezTo>
                    <a:pt x="3723" y="63519"/>
                    <a:pt x="3751" y="63524"/>
                    <a:pt x="3780" y="63524"/>
                  </a:cubicBezTo>
                  <a:cubicBezTo>
                    <a:pt x="3906" y="63524"/>
                    <a:pt x="4018" y="63442"/>
                    <a:pt x="4055" y="63321"/>
                  </a:cubicBezTo>
                  <a:cubicBezTo>
                    <a:pt x="4225" y="62771"/>
                    <a:pt x="4402" y="62223"/>
                    <a:pt x="4583" y="61676"/>
                  </a:cubicBezTo>
                  <a:cubicBezTo>
                    <a:pt x="4632" y="61525"/>
                    <a:pt x="4550" y="61362"/>
                    <a:pt x="4399" y="61312"/>
                  </a:cubicBezTo>
                  <a:cubicBezTo>
                    <a:pt x="4369" y="61302"/>
                    <a:pt x="4339" y="61297"/>
                    <a:pt x="4309" y="61297"/>
                  </a:cubicBezTo>
                  <a:close/>
                  <a:moveTo>
                    <a:pt x="174942" y="64555"/>
                  </a:moveTo>
                  <a:cubicBezTo>
                    <a:pt x="174916" y="64555"/>
                    <a:pt x="174889" y="64558"/>
                    <a:pt x="174862" y="64566"/>
                  </a:cubicBezTo>
                  <a:cubicBezTo>
                    <a:pt x="174708" y="64610"/>
                    <a:pt x="174620" y="64773"/>
                    <a:pt x="174667" y="64927"/>
                  </a:cubicBezTo>
                  <a:cubicBezTo>
                    <a:pt x="174826" y="65481"/>
                    <a:pt x="174981" y="66035"/>
                    <a:pt x="175130" y="66592"/>
                  </a:cubicBezTo>
                  <a:cubicBezTo>
                    <a:pt x="175165" y="66718"/>
                    <a:pt x="175279" y="66805"/>
                    <a:pt x="175408" y="66805"/>
                  </a:cubicBezTo>
                  <a:cubicBezTo>
                    <a:pt x="175598" y="66805"/>
                    <a:pt x="175736" y="66625"/>
                    <a:pt x="175688" y="66443"/>
                  </a:cubicBezTo>
                  <a:cubicBezTo>
                    <a:pt x="175538" y="65883"/>
                    <a:pt x="175382" y="65324"/>
                    <a:pt x="175221" y="64767"/>
                  </a:cubicBezTo>
                  <a:cubicBezTo>
                    <a:pt x="175186" y="64639"/>
                    <a:pt x="175069" y="64555"/>
                    <a:pt x="174942" y="64555"/>
                  </a:cubicBezTo>
                  <a:close/>
                  <a:moveTo>
                    <a:pt x="3281" y="64611"/>
                  </a:moveTo>
                  <a:cubicBezTo>
                    <a:pt x="3157" y="64611"/>
                    <a:pt x="3043" y="64691"/>
                    <a:pt x="3005" y="64815"/>
                  </a:cubicBezTo>
                  <a:cubicBezTo>
                    <a:pt x="2845" y="65373"/>
                    <a:pt x="2690" y="65931"/>
                    <a:pt x="2541" y="66491"/>
                  </a:cubicBezTo>
                  <a:cubicBezTo>
                    <a:pt x="2500" y="66644"/>
                    <a:pt x="2592" y="66803"/>
                    <a:pt x="2745" y="66844"/>
                  </a:cubicBezTo>
                  <a:cubicBezTo>
                    <a:pt x="2769" y="66850"/>
                    <a:pt x="2794" y="66853"/>
                    <a:pt x="2819" y="66853"/>
                  </a:cubicBezTo>
                  <a:cubicBezTo>
                    <a:pt x="2950" y="66853"/>
                    <a:pt x="3063" y="66766"/>
                    <a:pt x="3097" y="66640"/>
                  </a:cubicBezTo>
                  <a:cubicBezTo>
                    <a:pt x="3245" y="66083"/>
                    <a:pt x="3400" y="65528"/>
                    <a:pt x="3560" y="64976"/>
                  </a:cubicBezTo>
                  <a:cubicBezTo>
                    <a:pt x="3602" y="64824"/>
                    <a:pt x="3513" y="64665"/>
                    <a:pt x="3362" y="64622"/>
                  </a:cubicBezTo>
                  <a:cubicBezTo>
                    <a:pt x="3335" y="64614"/>
                    <a:pt x="3307" y="64611"/>
                    <a:pt x="3281" y="64611"/>
                  </a:cubicBezTo>
                  <a:close/>
                  <a:moveTo>
                    <a:pt x="175845" y="67906"/>
                  </a:moveTo>
                  <a:cubicBezTo>
                    <a:pt x="175821" y="67906"/>
                    <a:pt x="175796" y="67909"/>
                    <a:pt x="175772" y="67916"/>
                  </a:cubicBezTo>
                  <a:cubicBezTo>
                    <a:pt x="175618" y="67953"/>
                    <a:pt x="175523" y="68110"/>
                    <a:pt x="175562" y="68264"/>
                  </a:cubicBezTo>
                  <a:cubicBezTo>
                    <a:pt x="175700" y="68823"/>
                    <a:pt x="175833" y="69384"/>
                    <a:pt x="175960" y="69945"/>
                  </a:cubicBezTo>
                  <a:cubicBezTo>
                    <a:pt x="175990" y="70076"/>
                    <a:pt x="176106" y="70170"/>
                    <a:pt x="176241" y="70170"/>
                  </a:cubicBezTo>
                  <a:cubicBezTo>
                    <a:pt x="176425" y="70170"/>
                    <a:pt x="176562" y="69998"/>
                    <a:pt x="176521" y="69818"/>
                  </a:cubicBezTo>
                  <a:cubicBezTo>
                    <a:pt x="176393" y="69252"/>
                    <a:pt x="176260" y="68688"/>
                    <a:pt x="176121" y="68126"/>
                  </a:cubicBezTo>
                  <a:cubicBezTo>
                    <a:pt x="176090" y="67995"/>
                    <a:pt x="175974" y="67906"/>
                    <a:pt x="175845" y="67906"/>
                  </a:cubicBezTo>
                  <a:close/>
                  <a:moveTo>
                    <a:pt x="2390" y="67951"/>
                  </a:moveTo>
                  <a:cubicBezTo>
                    <a:pt x="2259" y="67951"/>
                    <a:pt x="2140" y="68041"/>
                    <a:pt x="2109" y="68175"/>
                  </a:cubicBezTo>
                  <a:cubicBezTo>
                    <a:pt x="1970" y="68737"/>
                    <a:pt x="1837" y="69301"/>
                    <a:pt x="1709" y="69866"/>
                  </a:cubicBezTo>
                  <a:cubicBezTo>
                    <a:pt x="1668" y="70047"/>
                    <a:pt x="1806" y="70219"/>
                    <a:pt x="1991" y="70219"/>
                  </a:cubicBezTo>
                  <a:cubicBezTo>
                    <a:pt x="2125" y="70218"/>
                    <a:pt x="2241" y="70125"/>
                    <a:pt x="2271" y="69993"/>
                  </a:cubicBezTo>
                  <a:cubicBezTo>
                    <a:pt x="2398" y="69432"/>
                    <a:pt x="2530" y="68872"/>
                    <a:pt x="2668" y="68313"/>
                  </a:cubicBezTo>
                  <a:cubicBezTo>
                    <a:pt x="2709" y="68157"/>
                    <a:pt x="2614" y="67997"/>
                    <a:pt x="2458" y="67959"/>
                  </a:cubicBezTo>
                  <a:cubicBezTo>
                    <a:pt x="2435" y="67953"/>
                    <a:pt x="2412" y="67951"/>
                    <a:pt x="2390" y="67951"/>
                  </a:cubicBezTo>
                  <a:close/>
                  <a:moveTo>
                    <a:pt x="176608" y="71289"/>
                  </a:moveTo>
                  <a:cubicBezTo>
                    <a:pt x="176588" y="71289"/>
                    <a:pt x="176569" y="71291"/>
                    <a:pt x="176549" y="71295"/>
                  </a:cubicBezTo>
                  <a:cubicBezTo>
                    <a:pt x="176393" y="71326"/>
                    <a:pt x="176292" y="71478"/>
                    <a:pt x="176325" y="71634"/>
                  </a:cubicBezTo>
                  <a:cubicBezTo>
                    <a:pt x="176441" y="72199"/>
                    <a:pt x="176551" y="72764"/>
                    <a:pt x="176657" y="73330"/>
                  </a:cubicBezTo>
                  <a:cubicBezTo>
                    <a:pt x="176683" y="73467"/>
                    <a:pt x="176801" y="73565"/>
                    <a:pt x="176940" y="73566"/>
                  </a:cubicBezTo>
                  <a:cubicBezTo>
                    <a:pt x="176958" y="73565"/>
                    <a:pt x="176976" y="73564"/>
                    <a:pt x="176994" y="73562"/>
                  </a:cubicBezTo>
                  <a:cubicBezTo>
                    <a:pt x="177150" y="73532"/>
                    <a:pt x="177253" y="73382"/>
                    <a:pt x="177223" y="73225"/>
                  </a:cubicBezTo>
                  <a:cubicBezTo>
                    <a:pt x="177117" y="72655"/>
                    <a:pt x="177006" y="72086"/>
                    <a:pt x="176888" y="71519"/>
                  </a:cubicBezTo>
                  <a:cubicBezTo>
                    <a:pt x="176861" y="71383"/>
                    <a:pt x="176741" y="71289"/>
                    <a:pt x="176608" y="71289"/>
                  </a:cubicBezTo>
                  <a:close/>
                  <a:moveTo>
                    <a:pt x="1625" y="71335"/>
                  </a:moveTo>
                  <a:cubicBezTo>
                    <a:pt x="1492" y="71335"/>
                    <a:pt x="1371" y="71428"/>
                    <a:pt x="1343" y="71565"/>
                  </a:cubicBezTo>
                  <a:cubicBezTo>
                    <a:pt x="1227" y="72132"/>
                    <a:pt x="1115" y="72702"/>
                    <a:pt x="1011" y="73271"/>
                  </a:cubicBezTo>
                  <a:cubicBezTo>
                    <a:pt x="981" y="73427"/>
                    <a:pt x="1085" y="73578"/>
                    <a:pt x="1241" y="73607"/>
                  </a:cubicBezTo>
                  <a:cubicBezTo>
                    <a:pt x="1259" y="73610"/>
                    <a:pt x="1276" y="73612"/>
                    <a:pt x="1294" y="73612"/>
                  </a:cubicBezTo>
                  <a:cubicBezTo>
                    <a:pt x="1433" y="73612"/>
                    <a:pt x="1552" y="73512"/>
                    <a:pt x="1577" y="73376"/>
                  </a:cubicBezTo>
                  <a:cubicBezTo>
                    <a:pt x="1682" y="72810"/>
                    <a:pt x="1792" y="72245"/>
                    <a:pt x="1907" y="71681"/>
                  </a:cubicBezTo>
                  <a:cubicBezTo>
                    <a:pt x="1939" y="71525"/>
                    <a:pt x="1838" y="71373"/>
                    <a:pt x="1682" y="71340"/>
                  </a:cubicBezTo>
                  <a:cubicBezTo>
                    <a:pt x="1663" y="71336"/>
                    <a:pt x="1644" y="71335"/>
                    <a:pt x="1625" y="71335"/>
                  </a:cubicBezTo>
                  <a:close/>
                  <a:moveTo>
                    <a:pt x="177241" y="74696"/>
                  </a:moveTo>
                  <a:cubicBezTo>
                    <a:pt x="177225" y="74696"/>
                    <a:pt x="177209" y="74697"/>
                    <a:pt x="177193" y="74700"/>
                  </a:cubicBezTo>
                  <a:cubicBezTo>
                    <a:pt x="177036" y="74726"/>
                    <a:pt x="176930" y="74875"/>
                    <a:pt x="176957" y="75032"/>
                  </a:cubicBezTo>
                  <a:cubicBezTo>
                    <a:pt x="177051" y="75600"/>
                    <a:pt x="177140" y="76169"/>
                    <a:pt x="177223" y="76739"/>
                  </a:cubicBezTo>
                  <a:cubicBezTo>
                    <a:pt x="177243" y="76881"/>
                    <a:pt x="177364" y="76985"/>
                    <a:pt x="177507" y="76985"/>
                  </a:cubicBezTo>
                  <a:cubicBezTo>
                    <a:pt x="177522" y="76985"/>
                    <a:pt x="177536" y="76984"/>
                    <a:pt x="177549" y="76982"/>
                  </a:cubicBezTo>
                  <a:cubicBezTo>
                    <a:pt x="177708" y="76958"/>
                    <a:pt x="177815" y="76813"/>
                    <a:pt x="177794" y="76655"/>
                  </a:cubicBezTo>
                  <a:cubicBezTo>
                    <a:pt x="177710" y="76082"/>
                    <a:pt x="177620" y="75508"/>
                    <a:pt x="177525" y="74936"/>
                  </a:cubicBezTo>
                  <a:cubicBezTo>
                    <a:pt x="177502" y="74796"/>
                    <a:pt x="177379" y="74696"/>
                    <a:pt x="177241" y="74696"/>
                  </a:cubicBezTo>
                  <a:close/>
                  <a:moveTo>
                    <a:pt x="997" y="74743"/>
                  </a:moveTo>
                  <a:cubicBezTo>
                    <a:pt x="858" y="74743"/>
                    <a:pt x="736" y="74843"/>
                    <a:pt x="712" y="74984"/>
                  </a:cubicBezTo>
                  <a:cubicBezTo>
                    <a:pt x="650" y="75363"/>
                    <a:pt x="590" y="75742"/>
                    <a:pt x="532" y="76122"/>
                  </a:cubicBezTo>
                  <a:lnTo>
                    <a:pt x="447" y="76703"/>
                  </a:lnTo>
                  <a:cubicBezTo>
                    <a:pt x="424" y="76861"/>
                    <a:pt x="533" y="77006"/>
                    <a:pt x="690" y="77029"/>
                  </a:cubicBezTo>
                  <a:cubicBezTo>
                    <a:pt x="705" y="77032"/>
                    <a:pt x="718" y="77033"/>
                    <a:pt x="732" y="77033"/>
                  </a:cubicBezTo>
                  <a:cubicBezTo>
                    <a:pt x="875" y="77033"/>
                    <a:pt x="998" y="76927"/>
                    <a:pt x="1018" y="76786"/>
                  </a:cubicBezTo>
                  <a:lnTo>
                    <a:pt x="1103" y="76209"/>
                  </a:lnTo>
                  <a:cubicBezTo>
                    <a:pt x="1159" y="75831"/>
                    <a:pt x="1219" y="75454"/>
                    <a:pt x="1281" y="75078"/>
                  </a:cubicBezTo>
                  <a:cubicBezTo>
                    <a:pt x="1307" y="74921"/>
                    <a:pt x="1200" y="74773"/>
                    <a:pt x="1043" y="74747"/>
                  </a:cubicBezTo>
                  <a:cubicBezTo>
                    <a:pt x="1027" y="74744"/>
                    <a:pt x="1012" y="74743"/>
                    <a:pt x="997" y="74743"/>
                  </a:cubicBezTo>
                  <a:close/>
                  <a:moveTo>
                    <a:pt x="177742" y="78132"/>
                  </a:moveTo>
                  <a:cubicBezTo>
                    <a:pt x="177730" y="78132"/>
                    <a:pt x="177718" y="78132"/>
                    <a:pt x="177706" y="78134"/>
                  </a:cubicBezTo>
                  <a:cubicBezTo>
                    <a:pt x="177550" y="78154"/>
                    <a:pt x="177439" y="78295"/>
                    <a:pt x="177456" y="78451"/>
                  </a:cubicBezTo>
                  <a:cubicBezTo>
                    <a:pt x="177528" y="79022"/>
                    <a:pt x="177594" y="79594"/>
                    <a:pt x="177655" y="80167"/>
                  </a:cubicBezTo>
                  <a:cubicBezTo>
                    <a:pt x="177670" y="80313"/>
                    <a:pt x="177793" y="80424"/>
                    <a:pt x="177940" y="80425"/>
                  </a:cubicBezTo>
                  <a:cubicBezTo>
                    <a:pt x="177951" y="80425"/>
                    <a:pt x="177961" y="80424"/>
                    <a:pt x="177971" y="80422"/>
                  </a:cubicBezTo>
                  <a:cubicBezTo>
                    <a:pt x="178130" y="80406"/>
                    <a:pt x="178244" y="80264"/>
                    <a:pt x="178227" y="80106"/>
                  </a:cubicBezTo>
                  <a:cubicBezTo>
                    <a:pt x="178166" y="79530"/>
                    <a:pt x="178100" y="78954"/>
                    <a:pt x="178028" y="78379"/>
                  </a:cubicBezTo>
                  <a:cubicBezTo>
                    <a:pt x="178007" y="78235"/>
                    <a:pt x="177884" y="78132"/>
                    <a:pt x="177742" y="78132"/>
                  </a:cubicBezTo>
                  <a:close/>
                  <a:moveTo>
                    <a:pt x="501" y="78180"/>
                  </a:moveTo>
                  <a:cubicBezTo>
                    <a:pt x="360" y="78180"/>
                    <a:pt x="237" y="78283"/>
                    <a:pt x="215" y="78427"/>
                  </a:cubicBezTo>
                  <a:cubicBezTo>
                    <a:pt x="145" y="79001"/>
                    <a:pt x="79" y="79577"/>
                    <a:pt x="19" y="80154"/>
                  </a:cubicBezTo>
                  <a:cubicBezTo>
                    <a:pt x="1" y="80312"/>
                    <a:pt x="116" y="80455"/>
                    <a:pt x="274" y="80470"/>
                  </a:cubicBezTo>
                  <a:cubicBezTo>
                    <a:pt x="285" y="80472"/>
                    <a:pt x="295" y="80473"/>
                    <a:pt x="304" y="80473"/>
                  </a:cubicBezTo>
                  <a:cubicBezTo>
                    <a:pt x="452" y="80473"/>
                    <a:pt x="575" y="80361"/>
                    <a:pt x="591" y="80215"/>
                  </a:cubicBezTo>
                  <a:cubicBezTo>
                    <a:pt x="651" y="79642"/>
                    <a:pt x="717" y="79069"/>
                    <a:pt x="788" y="78497"/>
                  </a:cubicBezTo>
                  <a:cubicBezTo>
                    <a:pt x="804" y="78341"/>
                    <a:pt x="693" y="78201"/>
                    <a:pt x="537" y="78182"/>
                  </a:cubicBezTo>
                  <a:cubicBezTo>
                    <a:pt x="525" y="78180"/>
                    <a:pt x="513" y="78180"/>
                    <a:pt x="501" y="7818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4"/>
            <p:cNvSpPr/>
            <p:nvPr/>
          </p:nvSpPr>
          <p:spPr>
            <a:xfrm>
              <a:off x="1526800" y="2928150"/>
              <a:ext cx="16750" cy="35925"/>
            </a:xfrm>
            <a:custGeom>
              <a:rect b="b" l="l" r="r" t="t"/>
              <a:pathLst>
                <a:path extrusionOk="0" h="1437" w="670">
                  <a:moveTo>
                    <a:pt x="370" y="0"/>
                  </a:moveTo>
                  <a:cubicBezTo>
                    <a:pt x="215" y="0"/>
                    <a:pt x="94" y="113"/>
                    <a:pt x="82" y="264"/>
                  </a:cubicBezTo>
                  <a:cubicBezTo>
                    <a:pt x="58" y="552"/>
                    <a:pt x="34" y="840"/>
                    <a:pt x="12" y="1127"/>
                  </a:cubicBezTo>
                  <a:cubicBezTo>
                    <a:pt x="0" y="1287"/>
                    <a:pt x="119" y="1425"/>
                    <a:pt x="279" y="1437"/>
                  </a:cubicBezTo>
                  <a:lnTo>
                    <a:pt x="300" y="1437"/>
                  </a:lnTo>
                  <a:cubicBezTo>
                    <a:pt x="450" y="1437"/>
                    <a:pt x="575" y="1322"/>
                    <a:pt x="587" y="1172"/>
                  </a:cubicBezTo>
                  <a:cubicBezTo>
                    <a:pt x="608" y="885"/>
                    <a:pt x="631" y="598"/>
                    <a:pt x="655" y="313"/>
                  </a:cubicBezTo>
                  <a:cubicBezTo>
                    <a:pt x="670" y="155"/>
                    <a:pt x="552" y="14"/>
                    <a:pt x="394" y="1"/>
                  </a:cubicBezTo>
                  <a:cubicBezTo>
                    <a:pt x="386" y="1"/>
                    <a:pt x="378" y="0"/>
                    <a:pt x="37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4"/>
            <p:cNvSpPr/>
            <p:nvPr/>
          </p:nvSpPr>
          <p:spPr>
            <a:xfrm>
              <a:off x="1772350" y="2060100"/>
              <a:ext cx="387300" cy="519325"/>
            </a:xfrm>
            <a:custGeom>
              <a:rect b="b" l="l" r="r" t="t"/>
              <a:pathLst>
                <a:path extrusionOk="0" h="20773" w="15492">
                  <a:moveTo>
                    <a:pt x="1" y="0"/>
                  </a:moveTo>
                  <a:lnTo>
                    <a:pt x="10386" y="20772"/>
                  </a:lnTo>
                  <a:lnTo>
                    <a:pt x="15491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4"/>
            <p:cNvSpPr/>
            <p:nvPr/>
          </p:nvSpPr>
          <p:spPr>
            <a:xfrm>
              <a:off x="1763500" y="2052900"/>
              <a:ext cx="404250" cy="533725"/>
            </a:xfrm>
            <a:custGeom>
              <a:rect b="b" l="l" r="r" t="t"/>
              <a:pathLst>
                <a:path extrusionOk="0" h="21349" w="16170">
                  <a:moveTo>
                    <a:pt x="15478" y="576"/>
                  </a:moveTo>
                  <a:lnTo>
                    <a:pt x="10647" y="20232"/>
                  </a:lnTo>
                  <a:lnTo>
                    <a:pt x="820" y="576"/>
                  </a:lnTo>
                  <a:close/>
                  <a:moveTo>
                    <a:pt x="355" y="1"/>
                  </a:moveTo>
                  <a:cubicBezTo>
                    <a:pt x="140" y="1"/>
                    <a:pt x="1" y="226"/>
                    <a:pt x="97" y="417"/>
                  </a:cubicBezTo>
                  <a:lnTo>
                    <a:pt x="10483" y="21190"/>
                  </a:lnTo>
                  <a:cubicBezTo>
                    <a:pt x="10532" y="21287"/>
                    <a:pt x="10631" y="21348"/>
                    <a:pt x="10740" y="21348"/>
                  </a:cubicBezTo>
                  <a:cubicBezTo>
                    <a:pt x="10750" y="21348"/>
                    <a:pt x="10762" y="21348"/>
                    <a:pt x="10773" y="21347"/>
                  </a:cubicBezTo>
                  <a:cubicBezTo>
                    <a:pt x="10893" y="21334"/>
                    <a:pt x="10991" y="21246"/>
                    <a:pt x="11020" y="21129"/>
                  </a:cubicBezTo>
                  <a:lnTo>
                    <a:pt x="16125" y="357"/>
                  </a:lnTo>
                  <a:cubicBezTo>
                    <a:pt x="16169" y="176"/>
                    <a:pt x="16032" y="1"/>
                    <a:pt x="1584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4"/>
            <p:cNvSpPr/>
            <p:nvPr/>
          </p:nvSpPr>
          <p:spPr>
            <a:xfrm>
              <a:off x="1813950" y="2079800"/>
              <a:ext cx="246475" cy="499625"/>
            </a:xfrm>
            <a:custGeom>
              <a:rect b="b" l="l" r="r" t="t"/>
              <a:pathLst>
                <a:path extrusionOk="0" h="19985" w="9859">
                  <a:moveTo>
                    <a:pt x="0" y="0"/>
                  </a:moveTo>
                  <a:lnTo>
                    <a:pt x="8722" y="19984"/>
                  </a:lnTo>
                  <a:lnTo>
                    <a:pt x="9858" y="0"/>
                  </a:ln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4"/>
            <p:cNvSpPr/>
            <p:nvPr/>
          </p:nvSpPr>
          <p:spPr>
            <a:xfrm>
              <a:off x="1805275" y="2072600"/>
              <a:ext cx="262550" cy="514025"/>
            </a:xfrm>
            <a:custGeom>
              <a:rect b="b" l="l" r="r" t="t"/>
              <a:pathLst>
                <a:path extrusionOk="0" h="20561" w="10502">
                  <a:moveTo>
                    <a:pt x="9899" y="576"/>
                  </a:moveTo>
                  <a:lnTo>
                    <a:pt x="8850" y="19050"/>
                  </a:lnTo>
                  <a:lnTo>
                    <a:pt x="787" y="576"/>
                  </a:lnTo>
                  <a:close/>
                  <a:moveTo>
                    <a:pt x="345" y="1"/>
                  </a:moveTo>
                  <a:cubicBezTo>
                    <a:pt x="139" y="1"/>
                    <a:pt x="1" y="213"/>
                    <a:pt x="83" y="404"/>
                  </a:cubicBezTo>
                  <a:lnTo>
                    <a:pt x="8804" y="20388"/>
                  </a:lnTo>
                  <a:cubicBezTo>
                    <a:pt x="8850" y="20492"/>
                    <a:pt x="8953" y="20560"/>
                    <a:pt x="9066" y="20560"/>
                  </a:cubicBezTo>
                  <a:cubicBezTo>
                    <a:pt x="9067" y="20560"/>
                    <a:pt x="9068" y="20560"/>
                    <a:pt x="9069" y="20560"/>
                  </a:cubicBezTo>
                  <a:cubicBezTo>
                    <a:pt x="9086" y="20560"/>
                    <a:pt x="9103" y="20559"/>
                    <a:pt x="9120" y="20557"/>
                  </a:cubicBezTo>
                  <a:cubicBezTo>
                    <a:pt x="9252" y="20533"/>
                    <a:pt x="9349" y="20422"/>
                    <a:pt x="9357" y="20289"/>
                  </a:cubicBezTo>
                  <a:lnTo>
                    <a:pt x="10493" y="304"/>
                  </a:lnTo>
                  <a:cubicBezTo>
                    <a:pt x="10502" y="140"/>
                    <a:pt x="10371" y="1"/>
                    <a:pt x="10205" y="1"/>
                  </a:cubicBezTo>
                  <a:lnTo>
                    <a:pt x="347" y="1"/>
                  </a:lnTo>
                  <a:cubicBezTo>
                    <a:pt x="347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1759225" y="2040900"/>
              <a:ext cx="272800" cy="538525"/>
            </a:xfrm>
            <a:custGeom>
              <a:rect b="b" l="l" r="r" t="t"/>
              <a:pathLst>
                <a:path extrusionOk="0" h="21541" w="10912">
                  <a:moveTo>
                    <a:pt x="0" y="1"/>
                  </a:moveTo>
                  <a:lnTo>
                    <a:pt x="10911" y="21540"/>
                  </a:lnTo>
                  <a:lnTo>
                    <a:pt x="9858" y="1"/>
                  </a:ln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1750375" y="2033700"/>
              <a:ext cx="289025" cy="552925"/>
            </a:xfrm>
            <a:custGeom>
              <a:rect b="b" l="l" r="r" t="t"/>
              <a:pathLst>
                <a:path extrusionOk="0" h="22117" w="11561">
                  <a:moveTo>
                    <a:pt x="9936" y="578"/>
                  </a:moveTo>
                  <a:lnTo>
                    <a:pt x="10912" y="20493"/>
                  </a:lnTo>
                  <a:lnTo>
                    <a:pt x="823" y="578"/>
                  </a:lnTo>
                  <a:close/>
                  <a:moveTo>
                    <a:pt x="354" y="1"/>
                  </a:moveTo>
                  <a:cubicBezTo>
                    <a:pt x="139" y="1"/>
                    <a:pt x="0" y="228"/>
                    <a:pt x="97" y="419"/>
                  </a:cubicBezTo>
                  <a:lnTo>
                    <a:pt x="11009" y="21959"/>
                  </a:lnTo>
                  <a:cubicBezTo>
                    <a:pt x="11057" y="22055"/>
                    <a:pt x="11156" y="22116"/>
                    <a:pt x="11265" y="22116"/>
                  </a:cubicBezTo>
                  <a:cubicBezTo>
                    <a:pt x="11430" y="22116"/>
                    <a:pt x="11561" y="21979"/>
                    <a:pt x="11553" y="21815"/>
                  </a:cubicBezTo>
                  <a:lnTo>
                    <a:pt x="10500" y="276"/>
                  </a:lnTo>
                  <a:cubicBezTo>
                    <a:pt x="10492" y="122"/>
                    <a:pt x="10366" y="1"/>
                    <a:pt x="1021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1173825" y="1944100"/>
              <a:ext cx="858200" cy="635325"/>
            </a:xfrm>
            <a:custGeom>
              <a:rect b="b" l="l" r="r" t="t"/>
              <a:pathLst>
                <a:path extrusionOk="0" h="25413" w="34328">
                  <a:moveTo>
                    <a:pt x="1" y="1"/>
                  </a:moveTo>
                  <a:lnTo>
                    <a:pt x="6279" y="25412"/>
                  </a:lnTo>
                  <a:lnTo>
                    <a:pt x="34327" y="25412"/>
                  </a:lnTo>
                  <a:lnTo>
                    <a:pt x="29880" y="2880"/>
                  </a:lnTo>
                  <a:lnTo>
                    <a:pt x="15923" y="2880"/>
                  </a:lnTo>
                  <a:lnTo>
                    <a:pt x="13379" y="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1165700" y="1936875"/>
              <a:ext cx="874250" cy="649750"/>
            </a:xfrm>
            <a:custGeom>
              <a:rect b="b" l="l" r="r" t="t"/>
              <a:pathLst>
                <a:path extrusionOk="0" h="25990" w="34970">
                  <a:moveTo>
                    <a:pt x="13573" y="578"/>
                  </a:moveTo>
                  <a:lnTo>
                    <a:pt x="16032" y="3361"/>
                  </a:lnTo>
                  <a:cubicBezTo>
                    <a:pt x="16088" y="3422"/>
                    <a:pt x="16165" y="3458"/>
                    <a:pt x="16248" y="3458"/>
                  </a:cubicBezTo>
                  <a:lnTo>
                    <a:pt x="29969" y="3458"/>
                  </a:lnTo>
                  <a:lnTo>
                    <a:pt x="34302" y="25413"/>
                  </a:lnTo>
                  <a:lnTo>
                    <a:pt x="6829" y="25413"/>
                  </a:lnTo>
                  <a:lnTo>
                    <a:pt x="694" y="578"/>
                  </a:lnTo>
                  <a:close/>
                  <a:moveTo>
                    <a:pt x="326" y="1"/>
                  </a:moveTo>
                  <a:cubicBezTo>
                    <a:pt x="139" y="1"/>
                    <a:pt x="1" y="177"/>
                    <a:pt x="46" y="358"/>
                  </a:cubicBezTo>
                  <a:lnTo>
                    <a:pt x="6324" y="25772"/>
                  </a:lnTo>
                  <a:cubicBezTo>
                    <a:pt x="6355" y="25899"/>
                    <a:pt x="6470" y="25989"/>
                    <a:pt x="6604" y="25989"/>
                  </a:cubicBezTo>
                  <a:lnTo>
                    <a:pt x="34651" y="25989"/>
                  </a:lnTo>
                  <a:cubicBezTo>
                    <a:pt x="34832" y="25989"/>
                    <a:pt x="34969" y="25824"/>
                    <a:pt x="34934" y="25645"/>
                  </a:cubicBezTo>
                  <a:lnTo>
                    <a:pt x="30487" y="3113"/>
                  </a:lnTo>
                  <a:cubicBezTo>
                    <a:pt x="30460" y="2978"/>
                    <a:pt x="30342" y="2881"/>
                    <a:pt x="30205" y="2881"/>
                  </a:cubicBezTo>
                  <a:lnTo>
                    <a:pt x="16379" y="2881"/>
                  </a:lnTo>
                  <a:lnTo>
                    <a:pt x="13920" y="98"/>
                  </a:lnTo>
                  <a:cubicBezTo>
                    <a:pt x="13865" y="37"/>
                    <a:pt x="13787" y="1"/>
                    <a:pt x="1370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1888075" y="1032825"/>
              <a:ext cx="941125" cy="557025"/>
            </a:xfrm>
            <a:custGeom>
              <a:rect b="b" l="l" r="r" t="t"/>
              <a:pathLst>
                <a:path extrusionOk="0" h="22281" w="37645">
                  <a:moveTo>
                    <a:pt x="55" y="1"/>
                  </a:moveTo>
                  <a:cubicBezTo>
                    <a:pt x="25" y="1"/>
                    <a:pt x="0" y="26"/>
                    <a:pt x="0" y="56"/>
                  </a:cubicBezTo>
                  <a:lnTo>
                    <a:pt x="0" y="22225"/>
                  </a:lnTo>
                  <a:cubicBezTo>
                    <a:pt x="0" y="22257"/>
                    <a:pt x="25" y="22281"/>
                    <a:pt x="55" y="22281"/>
                  </a:cubicBezTo>
                  <a:lnTo>
                    <a:pt x="37591" y="22281"/>
                  </a:lnTo>
                  <a:cubicBezTo>
                    <a:pt x="37621" y="22281"/>
                    <a:pt x="37645" y="22257"/>
                    <a:pt x="37645" y="22225"/>
                  </a:cubicBezTo>
                  <a:lnTo>
                    <a:pt x="37645" y="56"/>
                  </a:lnTo>
                  <a:cubicBezTo>
                    <a:pt x="37645" y="26"/>
                    <a:pt x="37621" y="1"/>
                    <a:pt x="37591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1880875" y="1025625"/>
              <a:ext cx="955550" cy="571450"/>
            </a:xfrm>
            <a:custGeom>
              <a:rect b="b" l="l" r="r" t="t"/>
              <a:pathLst>
                <a:path extrusionOk="0" h="22858" w="38222">
                  <a:moveTo>
                    <a:pt x="35820" y="578"/>
                  </a:moveTo>
                  <a:cubicBezTo>
                    <a:pt x="36828" y="579"/>
                    <a:pt x="37644" y="1395"/>
                    <a:pt x="37645" y="2402"/>
                  </a:cubicBezTo>
                  <a:lnTo>
                    <a:pt x="37645" y="20456"/>
                  </a:lnTo>
                  <a:cubicBezTo>
                    <a:pt x="37644" y="21464"/>
                    <a:pt x="36828" y="22279"/>
                    <a:pt x="35820" y="22281"/>
                  </a:cubicBezTo>
                  <a:lnTo>
                    <a:pt x="2400" y="22281"/>
                  </a:lnTo>
                  <a:cubicBezTo>
                    <a:pt x="1394" y="22279"/>
                    <a:pt x="577" y="21464"/>
                    <a:pt x="576" y="20456"/>
                  </a:cubicBezTo>
                  <a:lnTo>
                    <a:pt x="576" y="2402"/>
                  </a:lnTo>
                  <a:cubicBezTo>
                    <a:pt x="577" y="1395"/>
                    <a:pt x="1394" y="579"/>
                    <a:pt x="2400" y="578"/>
                  </a:cubicBezTo>
                  <a:close/>
                  <a:moveTo>
                    <a:pt x="2400" y="1"/>
                  </a:moveTo>
                  <a:cubicBezTo>
                    <a:pt x="1077" y="1"/>
                    <a:pt x="0" y="1078"/>
                    <a:pt x="0" y="2402"/>
                  </a:cubicBezTo>
                  <a:lnTo>
                    <a:pt x="0" y="20456"/>
                  </a:lnTo>
                  <a:cubicBezTo>
                    <a:pt x="0" y="21780"/>
                    <a:pt x="1077" y="22858"/>
                    <a:pt x="2400" y="22858"/>
                  </a:cubicBezTo>
                  <a:lnTo>
                    <a:pt x="35820" y="22858"/>
                  </a:lnTo>
                  <a:cubicBezTo>
                    <a:pt x="37145" y="22858"/>
                    <a:pt x="38222" y="21780"/>
                    <a:pt x="38222" y="20456"/>
                  </a:cubicBezTo>
                  <a:lnTo>
                    <a:pt x="38222" y="2402"/>
                  </a:lnTo>
                  <a:cubicBezTo>
                    <a:pt x="38222" y="1078"/>
                    <a:pt x="37145" y="1"/>
                    <a:pt x="3582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1888075" y="1138475"/>
              <a:ext cx="941125" cy="201700"/>
            </a:xfrm>
            <a:custGeom>
              <a:rect b="b" l="l" r="r" t="t"/>
              <a:pathLst>
                <a:path extrusionOk="0" h="8068" w="37645">
                  <a:moveTo>
                    <a:pt x="0" y="0"/>
                  </a:moveTo>
                  <a:lnTo>
                    <a:pt x="0" y="8068"/>
                  </a:lnTo>
                  <a:lnTo>
                    <a:pt x="37645" y="8068"/>
                  </a:lnTo>
                  <a:lnTo>
                    <a:pt x="37645" y="0"/>
                  </a:ln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1880875" y="1131300"/>
              <a:ext cx="955550" cy="216075"/>
            </a:xfrm>
            <a:custGeom>
              <a:rect b="b" l="l" r="r" t="t"/>
              <a:pathLst>
                <a:path extrusionOk="0" h="8643" w="38222">
                  <a:moveTo>
                    <a:pt x="37645" y="575"/>
                  </a:moveTo>
                  <a:lnTo>
                    <a:pt x="37645" y="8066"/>
                  </a:lnTo>
                  <a:lnTo>
                    <a:pt x="576" y="8066"/>
                  </a:lnTo>
                  <a:lnTo>
                    <a:pt x="576" y="575"/>
                  </a:lnTo>
                  <a:close/>
                  <a:moveTo>
                    <a:pt x="286" y="1"/>
                  </a:moveTo>
                  <a:cubicBezTo>
                    <a:pt x="127" y="1"/>
                    <a:pt x="0" y="130"/>
                    <a:pt x="0" y="289"/>
                  </a:cubicBezTo>
                  <a:lnTo>
                    <a:pt x="0" y="8355"/>
                  </a:lnTo>
                  <a:cubicBezTo>
                    <a:pt x="0" y="8513"/>
                    <a:pt x="129" y="8643"/>
                    <a:pt x="288" y="8643"/>
                  </a:cubicBezTo>
                  <a:lnTo>
                    <a:pt x="37933" y="8643"/>
                  </a:lnTo>
                  <a:cubicBezTo>
                    <a:pt x="38092" y="8643"/>
                    <a:pt x="38222" y="8513"/>
                    <a:pt x="38222" y="8355"/>
                  </a:cubicBezTo>
                  <a:lnTo>
                    <a:pt x="38222" y="289"/>
                  </a:lnTo>
                  <a:cubicBezTo>
                    <a:pt x="38222" y="130"/>
                    <a:pt x="38093" y="1"/>
                    <a:pt x="37935" y="1"/>
                  </a:cubicBezTo>
                  <a:cubicBezTo>
                    <a:pt x="37934" y="1"/>
                    <a:pt x="37933" y="1"/>
                    <a:pt x="37933" y="1"/>
                  </a:cubicBezTo>
                  <a:lnTo>
                    <a:pt x="288" y="1"/>
                  </a:lnTo>
                  <a:cubicBezTo>
                    <a:pt x="287" y="1"/>
                    <a:pt x="287" y="1"/>
                    <a:pt x="28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2548725" y="1461550"/>
              <a:ext cx="81825" cy="78725"/>
            </a:xfrm>
            <a:custGeom>
              <a:rect b="b" l="l" r="r" t="t"/>
              <a:pathLst>
                <a:path extrusionOk="0" h="3149" w="3273">
                  <a:moveTo>
                    <a:pt x="1698" y="0"/>
                  </a:moveTo>
                  <a:cubicBezTo>
                    <a:pt x="1288" y="0"/>
                    <a:pt x="886" y="160"/>
                    <a:pt x="586" y="461"/>
                  </a:cubicBezTo>
                  <a:cubicBezTo>
                    <a:pt x="135" y="912"/>
                    <a:pt x="0" y="1588"/>
                    <a:pt x="244" y="2177"/>
                  </a:cubicBezTo>
                  <a:cubicBezTo>
                    <a:pt x="487" y="2765"/>
                    <a:pt x="1062" y="3149"/>
                    <a:pt x="1699" y="3149"/>
                  </a:cubicBezTo>
                  <a:cubicBezTo>
                    <a:pt x="2567" y="3149"/>
                    <a:pt x="3272" y="2444"/>
                    <a:pt x="3272" y="1575"/>
                  </a:cubicBezTo>
                  <a:cubicBezTo>
                    <a:pt x="3272" y="938"/>
                    <a:pt x="2888" y="364"/>
                    <a:pt x="2301" y="120"/>
                  </a:cubicBezTo>
                  <a:cubicBezTo>
                    <a:pt x="2106" y="40"/>
                    <a:pt x="1901" y="0"/>
                    <a:pt x="16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2540950" y="1454350"/>
              <a:ext cx="96800" cy="93150"/>
            </a:xfrm>
            <a:custGeom>
              <a:rect b="b" l="l" r="r" t="t"/>
              <a:pathLst>
                <a:path extrusionOk="0" h="3726" w="3872">
                  <a:moveTo>
                    <a:pt x="2008" y="577"/>
                  </a:moveTo>
                  <a:cubicBezTo>
                    <a:pt x="2719" y="577"/>
                    <a:pt x="3294" y="1153"/>
                    <a:pt x="3295" y="1863"/>
                  </a:cubicBezTo>
                  <a:cubicBezTo>
                    <a:pt x="3295" y="2384"/>
                    <a:pt x="2982" y="2853"/>
                    <a:pt x="2501" y="3052"/>
                  </a:cubicBezTo>
                  <a:cubicBezTo>
                    <a:pt x="2342" y="3118"/>
                    <a:pt x="2174" y="3150"/>
                    <a:pt x="2008" y="3150"/>
                  </a:cubicBezTo>
                  <a:cubicBezTo>
                    <a:pt x="1674" y="3150"/>
                    <a:pt x="1345" y="3020"/>
                    <a:pt x="1099" y="2774"/>
                  </a:cubicBezTo>
                  <a:cubicBezTo>
                    <a:pt x="732" y="2405"/>
                    <a:pt x="622" y="1852"/>
                    <a:pt x="821" y="1371"/>
                  </a:cubicBezTo>
                  <a:cubicBezTo>
                    <a:pt x="1019" y="890"/>
                    <a:pt x="1488" y="577"/>
                    <a:pt x="2008" y="577"/>
                  </a:cubicBezTo>
                  <a:close/>
                  <a:moveTo>
                    <a:pt x="2009" y="0"/>
                  </a:moveTo>
                  <a:cubicBezTo>
                    <a:pt x="1525" y="0"/>
                    <a:pt x="1048" y="190"/>
                    <a:pt x="691" y="546"/>
                  </a:cubicBezTo>
                  <a:cubicBezTo>
                    <a:pt x="159" y="1079"/>
                    <a:pt x="1" y="1880"/>
                    <a:pt x="288" y="2576"/>
                  </a:cubicBezTo>
                  <a:cubicBezTo>
                    <a:pt x="576" y="3271"/>
                    <a:pt x="1255" y="3726"/>
                    <a:pt x="2008" y="3726"/>
                  </a:cubicBezTo>
                  <a:cubicBezTo>
                    <a:pt x="3038" y="3725"/>
                    <a:pt x="3871" y="2891"/>
                    <a:pt x="3871" y="1863"/>
                  </a:cubicBezTo>
                  <a:cubicBezTo>
                    <a:pt x="3871" y="1109"/>
                    <a:pt x="3418" y="430"/>
                    <a:pt x="2721" y="142"/>
                  </a:cubicBezTo>
                  <a:cubicBezTo>
                    <a:pt x="2491" y="47"/>
                    <a:pt x="2249" y="0"/>
                    <a:pt x="200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2658050" y="1461550"/>
              <a:ext cx="81850" cy="78725"/>
            </a:xfrm>
            <a:custGeom>
              <a:rect b="b" l="l" r="r" t="t"/>
              <a:pathLst>
                <a:path extrusionOk="0" h="3149" w="3274">
                  <a:moveTo>
                    <a:pt x="1699" y="0"/>
                  </a:moveTo>
                  <a:cubicBezTo>
                    <a:pt x="1289" y="0"/>
                    <a:pt x="887" y="160"/>
                    <a:pt x="586" y="461"/>
                  </a:cubicBezTo>
                  <a:cubicBezTo>
                    <a:pt x="136" y="912"/>
                    <a:pt x="0" y="1588"/>
                    <a:pt x="244" y="2177"/>
                  </a:cubicBezTo>
                  <a:cubicBezTo>
                    <a:pt x="489" y="2765"/>
                    <a:pt x="1062" y="3149"/>
                    <a:pt x="1699" y="3149"/>
                  </a:cubicBezTo>
                  <a:cubicBezTo>
                    <a:pt x="2568" y="3149"/>
                    <a:pt x="3274" y="2444"/>
                    <a:pt x="3274" y="1575"/>
                  </a:cubicBezTo>
                  <a:cubicBezTo>
                    <a:pt x="3274" y="938"/>
                    <a:pt x="2890" y="364"/>
                    <a:pt x="2301" y="120"/>
                  </a:cubicBezTo>
                  <a:cubicBezTo>
                    <a:pt x="2106" y="40"/>
                    <a:pt x="1902" y="0"/>
                    <a:pt x="16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2650275" y="1454350"/>
              <a:ext cx="96825" cy="93150"/>
            </a:xfrm>
            <a:custGeom>
              <a:rect b="b" l="l" r="r" t="t"/>
              <a:pathLst>
                <a:path extrusionOk="0" h="3726" w="3873">
                  <a:moveTo>
                    <a:pt x="2010" y="577"/>
                  </a:moveTo>
                  <a:cubicBezTo>
                    <a:pt x="2720" y="577"/>
                    <a:pt x="3294" y="1153"/>
                    <a:pt x="3297" y="1863"/>
                  </a:cubicBezTo>
                  <a:cubicBezTo>
                    <a:pt x="3297" y="2383"/>
                    <a:pt x="2984" y="2853"/>
                    <a:pt x="2503" y="3052"/>
                  </a:cubicBezTo>
                  <a:cubicBezTo>
                    <a:pt x="2343" y="3118"/>
                    <a:pt x="2176" y="3150"/>
                    <a:pt x="2010" y="3150"/>
                  </a:cubicBezTo>
                  <a:cubicBezTo>
                    <a:pt x="1675" y="3150"/>
                    <a:pt x="1347" y="3020"/>
                    <a:pt x="1101" y="2774"/>
                  </a:cubicBezTo>
                  <a:cubicBezTo>
                    <a:pt x="732" y="2405"/>
                    <a:pt x="622" y="1852"/>
                    <a:pt x="821" y="1371"/>
                  </a:cubicBezTo>
                  <a:cubicBezTo>
                    <a:pt x="1020" y="890"/>
                    <a:pt x="1489" y="577"/>
                    <a:pt x="2010" y="577"/>
                  </a:cubicBezTo>
                  <a:close/>
                  <a:moveTo>
                    <a:pt x="2010" y="0"/>
                  </a:moveTo>
                  <a:cubicBezTo>
                    <a:pt x="1525" y="0"/>
                    <a:pt x="1049" y="190"/>
                    <a:pt x="693" y="546"/>
                  </a:cubicBezTo>
                  <a:cubicBezTo>
                    <a:pt x="160" y="1079"/>
                    <a:pt x="1" y="1880"/>
                    <a:pt x="289" y="2576"/>
                  </a:cubicBezTo>
                  <a:cubicBezTo>
                    <a:pt x="578" y="3273"/>
                    <a:pt x="1257" y="3726"/>
                    <a:pt x="2010" y="3726"/>
                  </a:cubicBezTo>
                  <a:cubicBezTo>
                    <a:pt x="3038" y="3725"/>
                    <a:pt x="3871" y="2891"/>
                    <a:pt x="3873" y="1863"/>
                  </a:cubicBezTo>
                  <a:cubicBezTo>
                    <a:pt x="3871" y="1109"/>
                    <a:pt x="3418" y="430"/>
                    <a:pt x="2722" y="142"/>
                  </a:cubicBezTo>
                  <a:cubicBezTo>
                    <a:pt x="2492" y="47"/>
                    <a:pt x="2250" y="0"/>
                    <a:pt x="201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3330175" y="659725"/>
              <a:ext cx="1007825" cy="653450"/>
            </a:xfrm>
            <a:custGeom>
              <a:rect b="b" l="l" r="r" t="t"/>
              <a:pathLst>
                <a:path extrusionOk="0" h="26138" w="40313">
                  <a:moveTo>
                    <a:pt x="1" y="0"/>
                  </a:moveTo>
                  <a:lnTo>
                    <a:pt x="1" y="26137"/>
                  </a:lnTo>
                  <a:lnTo>
                    <a:pt x="40313" y="26137"/>
                  </a:lnTo>
                  <a:lnTo>
                    <a:pt x="40313" y="0"/>
                  </a:ln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3322950" y="652525"/>
              <a:ext cx="1022250" cy="667850"/>
            </a:xfrm>
            <a:custGeom>
              <a:rect b="b" l="l" r="r" t="t"/>
              <a:pathLst>
                <a:path extrusionOk="0" h="26714" w="40890">
                  <a:moveTo>
                    <a:pt x="40313" y="576"/>
                  </a:moveTo>
                  <a:lnTo>
                    <a:pt x="40313" y="26137"/>
                  </a:lnTo>
                  <a:lnTo>
                    <a:pt x="578" y="26137"/>
                  </a:lnTo>
                  <a:lnTo>
                    <a:pt x="578" y="576"/>
                  </a:lnTo>
                  <a:close/>
                  <a:moveTo>
                    <a:pt x="290" y="0"/>
                  </a:moveTo>
                  <a:cubicBezTo>
                    <a:pt x="130" y="0"/>
                    <a:pt x="1" y="130"/>
                    <a:pt x="1" y="288"/>
                  </a:cubicBezTo>
                  <a:lnTo>
                    <a:pt x="1" y="26425"/>
                  </a:lnTo>
                  <a:cubicBezTo>
                    <a:pt x="1" y="26584"/>
                    <a:pt x="130" y="26713"/>
                    <a:pt x="290" y="26713"/>
                  </a:cubicBezTo>
                  <a:lnTo>
                    <a:pt x="40601" y="26713"/>
                  </a:lnTo>
                  <a:cubicBezTo>
                    <a:pt x="40760" y="26713"/>
                    <a:pt x="40890" y="26584"/>
                    <a:pt x="40890" y="26425"/>
                  </a:cubicBezTo>
                  <a:lnTo>
                    <a:pt x="40890" y="288"/>
                  </a:lnTo>
                  <a:cubicBezTo>
                    <a:pt x="40890" y="130"/>
                    <a:pt x="40760" y="0"/>
                    <a:pt x="40601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3379200" y="701150"/>
              <a:ext cx="912950" cy="565175"/>
            </a:xfrm>
            <a:custGeom>
              <a:rect b="b" l="l" r="r" t="t"/>
              <a:pathLst>
                <a:path extrusionOk="0" h="22607" w="36518">
                  <a:moveTo>
                    <a:pt x="1" y="1"/>
                  </a:moveTo>
                  <a:lnTo>
                    <a:pt x="1" y="22607"/>
                  </a:lnTo>
                  <a:lnTo>
                    <a:pt x="36518" y="22607"/>
                  </a:lnTo>
                  <a:lnTo>
                    <a:pt x="36518" y="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3372050" y="693950"/>
              <a:ext cx="927300" cy="579575"/>
            </a:xfrm>
            <a:custGeom>
              <a:rect b="b" l="l" r="r" t="t"/>
              <a:pathLst>
                <a:path extrusionOk="0" h="23183" w="37092">
                  <a:moveTo>
                    <a:pt x="36516" y="577"/>
                  </a:moveTo>
                  <a:lnTo>
                    <a:pt x="36516" y="22607"/>
                  </a:lnTo>
                  <a:lnTo>
                    <a:pt x="576" y="22607"/>
                  </a:lnTo>
                  <a:lnTo>
                    <a:pt x="576" y="577"/>
                  </a:lnTo>
                  <a:close/>
                  <a:moveTo>
                    <a:pt x="288" y="1"/>
                  </a:moveTo>
                  <a:cubicBezTo>
                    <a:pt x="129" y="1"/>
                    <a:pt x="0" y="129"/>
                    <a:pt x="0" y="289"/>
                  </a:cubicBezTo>
                  <a:lnTo>
                    <a:pt x="0" y="22895"/>
                  </a:lnTo>
                  <a:cubicBezTo>
                    <a:pt x="0" y="23053"/>
                    <a:pt x="129" y="23183"/>
                    <a:pt x="288" y="23183"/>
                  </a:cubicBezTo>
                  <a:lnTo>
                    <a:pt x="36804" y="23183"/>
                  </a:lnTo>
                  <a:cubicBezTo>
                    <a:pt x="36963" y="23183"/>
                    <a:pt x="37092" y="23053"/>
                    <a:pt x="37092" y="22895"/>
                  </a:cubicBezTo>
                  <a:lnTo>
                    <a:pt x="37092" y="289"/>
                  </a:lnTo>
                  <a:cubicBezTo>
                    <a:pt x="37092" y="129"/>
                    <a:pt x="36963" y="1"/>
                    <a:pt x="3680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3422700" y="927050"/>
              <a:ext cx="223600" cy="244550"/>
            </a:xfrm>
            <a:custGeom>
              <a:rect b="b" l="l" r="r" t="t"/>
              <a:pathLst>
                <a:path extrusionOk="0" h="9782" w="8944">
                  <a:moveTo>
                    <a:pt x="4472" y="0"/>
                  </a:moveTo>
                  <a:cubicBezTo>
                    <a:pt x="2002" y="0"/>
                    <a:pt x="0" y="4238"/>
                    <a:pt x="0" y="6708"/>
                  </a:cubicBezTo>
                  <a:cubicBezTo>
                    <a:pt x="0" y="9177"/>
                    <a:pt x="2002" y="9782"/>
                    <a:pt x="4472" y="9782"/>
                  </a:cubicBezTo>
                  <a:cubicBezTo>
                    <a:pt x="6941" y="9782"/>
                    <a:pt x="8943" y="9177"/>
                    <a:pt x="8943" y="6708"/>
                  </a:cubicBezTo>
                  <a:cubicBezTo>
                    <a:pt x="8943" y="4238"/>
                    <a:pt x="6941" y="0"/>
                    <a:pt x="44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3415500" y="919850"/>
              <a:ext cx="238000" cy="258975"/>
            </a:xfrm>
            <a:custGeom>
              <a:rect b="b" l="l" r="r" t="t"/>
              <a:pathLst>
                <a:path extrusionOk="0" h="10359" w="9520">
                  <a:moveTo>
                    <a:pt x="4760" y="577"/>
                  </a:moveTo>
                  <a:cubicBezTo>
                    <a:pt x="6988" y="577"/>
                    <a:pt x="8943" y="4577"/>
                    <a:pt x="8943" y="6996"/>
                  </a:cubicBezTo>
                  <a:cubicBezTo>
                    <a:pt x="8943" y="8923"/>
                    <a:pt x="7653" y="9782"/>
                    <a:pt x="4760" y="9782"/>
                  </a:cubicBezTo>
                  <a:cubicBezTo>
                    <a:pt x="1867" y="9782"/>
                    <a:pt x="577" y="8923"/>
                    <a:pt x="577" y="6996"/>
                  </a:cubicBezTo>
                  <a:cubicBezTo>
                    <a:pt x="577" y="4577"/>
                    <a:pt x="2531" y="577"/>
                    <a:pt x="4760" y="577"/>
                  </a:cubicBezTo>
                  <a:close/>
                  <a:moveTo>
                    <a:pt x="4760" y="0"/>
                  </a:moveTo>
                  <a:cubicBezTo>
                    <a:pt x="2178" y="0"/>
                    <a:pt x="0" y="4297"/>
                    <a:pt x="0" y="6996"/>
                  </a:cubicBezTo>
                  <a:cubicBezTo>
                    <a:pt x="0" y="10359"/>
                    <a:pt x="3583" y="10359"/>
                    <a:pt x="4760" y="10359"/>
                  </a:cubicBezTo>
                  <a:cubicBezTo>
                    <a:pt x="5937" y="10359"/>
                    <a:pt x="9519" y="10359"/>
                    <a:pt x="9519" y="6996"/>
                  </a:cubicBezTo>
                  <a:cubicBezTo>
                    <a:pt x="9519" y="4298"/>
                    <a:pt x="7341" y="0"/>
                    <a:pt x="476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3457625" y="794325"/>
              <a:ext cx="153725" cy="153725"/>
            </a:xfrm>
            <a:custGeom>
              <a:rect b="b" l="l" r="r" t="t"/>
              <a:pathLst>
                <a:path extrusionOk="0" h="6149" w="6149">
                  <a:moveTo>
                    <a:pt x="3075" y="0"/>
                  </a:moveTo>
                  <a:cubicBezTo>
                    <a:pt x="1376" y="0"/>
                    <a:pt x="0" y="1376"/>
                    <a:pt x="0" y="3075"/>
                  </a:cubicBezTo>
                  <a:cubicBezTo>
                    <a:pt x="0" y="4772"/>
                    <a:pt x="1376" y="6149"/>
                    <a:pt x="3075" y="6149"/>
                  </a:cubicBezTo>
                  <a:cubicBezTo>
                    <a:pt x="4773" y="6149"/>
                    <a:pt x="6149" y="4772"/>
                    <a:pt x="6149" y="3075"/>
                  </a:cubicBezTo>
                  <a:cubicBezTo>
                    <a:pt x="6149" y="1376"/>
                    <a:pt x="4773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3450425" y="787100"/>
              <a:ext cx="168125" cy="168150"/>
            </a:xfrm>
            <a:custGeom>
              <a:rect b="b" l="l" r="r" t="t"/>
              <a:pathLst>
                <a:path extrusionOk="0" h="6726" w="6725">
                  <a:moveTo>
                    <a:pt x="3363" y="577"/>
                  </a:moveTo>
                  <a:cubicBezTo>
                    <a:pt x="4899" y="577"/>
                    <a:pt x="6149" y="1827"/>
                    <a:pt x="6149" y="3362"/>
                  </a:cubicBezTo>
                  <a:cubicBezTo>
                    <a:pt x="6149" y="4899"/>
                    <a:pt x="4899" y="6149"/>
                    <a:pt x="3363" y="6149"/>
                  </a:cubicBezTo>
                  <a:cubicBezTo>
                    <a:pt x="1826" y="6149"/>
                    <a:pt x="576" y="4899"/>
                    <a:pt x="576" y="3362"/>
                  </a:cubicBezTo>
                  <a:cubicBezTo>
                    <a:pt x="576" y="1827"/>
                    <a:pt x="1826" y="577"/>
                    <a:pt x="3363" y="577"/>
                  </a:cubicBezTo>
                  <a:close/>
                  <a:moveTo>
                    <a:pt x="3363" y="0"/>
                  </a:moveTo>
                  <a:cubicBezTo>
                    <a:pt x="1508" y="0"/>
                    <a:pt x="1" y="1509"/>
                    <a:pt x="1" y="3362"/>
                  </a:cubicBezTo>
                  <a:cubicBezTo>
                    <a:pt x="1" y="5217"/>
                    <a:pt x="1508" y="6726"/>
                    <a:pt x="3363" y="6726"/>
                  </a:cubicBezTo>
                  <a:cubicBezTo>
                    <a:pt x="5217" y="6726"/>
                    <a:pt x="6725" y="5217"/>
                    <a:pt x="6725" y="3362"/>
                  </a:cubicBezTo>
                  <a:cubicBezTo>
                    <a:pt x="6725" y="1509"/>
                    <a:pt x="5217" y="0"/>
                    <a:pt x="336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4"/>
            <p:cNvSpPr/>
            <p:nvPr/>
          </p:nvSpPr>
          <p:spPr>
            <a:xfrm>
              <a:off x="3743650" y="794325"/>
              <a:ext cx="215150" cy="28800"/>
            </a:xfrm>
            <a:custGeom>
              <a:rect b="b" l="l" r="r" t="t"/>
              <a:pathLst>
                <a:path extrusionOk="0" h="1152" w="8606">
                  <a:moveTo>
                    <a:pt x="8031" y="0"/>
                  </a:moveTo>
                  <a:cubicBezTo>
                    <a:pt x="8030" y="0"/>
                    <a:pt x="8030" y="0"/>
                    <a:pt x="8029" y="0"/>
                  </a:cubicBezTo>
                  <a:lnTo>
                    <a:pt x="577" y="0"/>
                  </a:lnTo>
                  <a:cubicBezTo>
                    <a:pt x="259" y="0"/>
                    <a:pt x="1" y="258"/>
                    <a:pt x="1" y="576"/>
                  </a:cubicBezTo>
                  <a:cubicBezTo>
                    <a:pt x="1" y="894"/>
                    <a:pt x="259" y="1152"/>
                    <a:pt x="577" y="1152"/>
                  </a:cubicBezTo>
                  <a:lnTo>
                    <a:pt x="8029" y="1152"/>
                  </a:lnTo>
                  <a:cubicBezTo>
                    <a:pt x="8348" y="1152"/>
                    <a:pt x="8606" y="894"/>
                    <a:pt x="8606" y="576"/>
                  </a:cubicBezTo>
                  <a:cubicBezTo>
                    <a:pt x="8606" y="259"/>
                    <a:pt x="8349" y="0"/>
                    <a:pt x="8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4"/>
            <p:cNvSpPr/>
            <p:nvPr/>
          </p:nvSpPr>
          <p:spPr>
            <a:xfrm>
              <a:off x="3743650" y="875050"/>
              <a:ext cx="215150" cy="28850"/>
            </a:xfrm>
            <a:custGeom>
              <a:rect b="b" l="l" r="r" t="t"/>
              <a:pathLst>
                <a:path extrusionOk="0" h="1154" w="8606">
                  <a:moveTo>
                    <a:pt x="577" y="0"/>
                  </a:moveTo>
                  <a:cubicBezTo>
                    <a:pt x="259" y="0"/>
                    <a:pt x="1" y="258"/>
                    <a:pt x="1" y="576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8029" y="1153"/>
                  </a:lnTo>
                  <a:cubicBezTo>
                    <a:pt x="8348" y="1153"/>
                    <a:pt x="8606" y="895"/>
                    <a:pt x="8606" y="576"/>
                  </a:cubicBezTo>
                  <a:cubicBezTo>
                    <a:pt x="8606" y="258"/>
                    <a:pt x="8348" y="0"/>
                    <a:pt x="80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743650" y="1017875"/>
              <a:ext cx="463550" cy="28825"/>
            </a:xfrm>
            <a:custGeom>
              <a:rect b="b" l="l" r="r" t="t"/>
              <a:pathLst>
                <a:path extrusionOk="0" h="1153" w="18542">
                  <a:moveTo>
                    <a:pt x="577" y="0"/>
                  </a:moveTo>
                  <a:cubicBezTo>
                    <a:pt x="259" y="0"/>
                    <a:pt x="1" y="258"/>
                    <a:pt x="1" y="577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17966" y="1153"/>
                  </a:lnTo>
                  <a:cubicBezTo>
                    <a:pt x="18284" y="1153"/>
                    <a:pt x="18542" y="895"/>
                    <a:pt x="18542" y="577"/>
                  </a:cubicBezTo>
                  <a:cubicBezTo>
                    <a:pt x="18542" y="258"/>
                    <a:pt x="18284" y="0"/>
                    <a:pt x="179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743650" y="1123450"/>
              <a:ext cx="463550" cy="28850"/>
            </a:xfrm>
            <a:custGeom>
              <a:rect b="b" l="l" r="r" t="t"/>
              <a:pathLst>
                <a:path extrusionOk="0" h="1154" w="18542">
                  <a:moveTo>
                    <a:pt x="577" y="1"/>
                  </a:moveTo>
                  <a:cubicBezTo>
                    <a:pt x="259" y="1"/>
                    <a:pt x="1" y="258"/>
                    <a:pt x="1" y="576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17966" y="1153"/>
                  </a:lnTo>
                  <a:cubicBezTo>
                    <a:pt x="18284" y="1153"/>
                    <a:pt x="18542" y="895"/>
                    <a:pt x="18542" y="576"/>
                  </a:cubicBezTo>
                  <a:cubicBezTo>
                    <a:pt x="18542" y="258"/>
                    <a:pt x="18284" y="1"/>
                    <a:pt x="17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4883650" y="1032825"/>
              <a:ext cx="917400" cy="558175"/>
            </a:xfrm>
            <a:custGeom>
              <a:rect b="b" l="l" r="r" t="t"/>
              <a:pathLst>
                <a:path extrusionOk="0" h="22327" w="36696">
                  <a:moveTo>
                    <a:pt x="88" y="1"/>
                  </a:moveTo>
                  <a:cubicBezTo>
                    <a:pt x="38" y="1"/>
                    <a:pt x="0" y="40"/>
                    <a:pt x="0" y="88"/>
                  </a:cubicBezTo>
                  <a:lnTo>
                    <a:pt x="0" y="22239"/>
                  </a:lnTo>
                  <a:cubicBezTo>
                    <a:pt x="0" y="22287"/>
                    <a:pt x="38" y="22326"/>
                    <a:pt x="88" y="22326"/>
                  </a:cubicBezTo>
                  <a:lnTo>
                    <a:pt x="36608" y="22326"/>
                  </a:lnTo>
                  <a:cubicBezTo>
                    <a:pt x="36656" y="22326"/>
                    <a:pt x="36696" y="22287"/>
                    <a:pt x="36696" y="22239"/>
                  </a:cubicBezTo>
                  <a:lnTo>
                    <a:pt x="36696" y="88"/>
                  </a:lnTo>
                  <a:cubicBezTo>
                    <a:pt x="36696" y="40"/>
                    <a:pt x="36656" y="1"/>
                    <a:pt x="3660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4869250" y="1018450"/>
              <a:ext cx="946225" cy="586925"/>
            </a:xfrm>
            <a:custGeom>
              <a:rect b="b" l="l" r="r" t="t"/>
              <a:pathLst>
                <a:path extrusionOk="0" h="23477" w="37849">
                  <a:moveTo>
                    <a:pt x="33913" y="1153"/>
                  </a:moveTo>
                  <a:cubicBezTo>
                    <a:pt x="35447" y="1153"/>
                    <a:pt x="36696" y="2400"/>
                    <a:pt x="36696" y="3934"/>
                  </a:cubicBezTo>
                  <a:lnTo>
                    <a:pt x="36696" y="19543"/>
                  </a:lnTo>
                  <a:cubicBezTo>
                    <a:pt x="36696" y="21077"/>
                    <a:pt x="35447" y="22325"/>
                    <a:pt x="33913" y="22325"/>
                  </a:cubicBezTo>
                  <a:lnTo>
                    <a:pt x="3933" y="22325"/>
                  </a:lnTo>
                  <a:cubicBezTo>
                    <a:pt x="2399" y="22325"/>
                    <a:pt x="1152" y="21077"/>
                    <a:pt x="1152" y="19543"/>
                  </a:cubicBezTo>
                  <a:lnTo>
                    <a:pt x="1152" y="3934"/>
                  </a:lnTo>
                  <a:cubicBezTo>
                    <a:pt x="1152" y="2400"/>
                    <a:pt x="2399" y="1153"/>
                    <a:pt x="3933" y="1153"/>
                  </a:cubicBezTo>
                  <a:close/>
                  <a:moveTo>
                    <a:pt x="3933" y="0"/>
                  </a:moveTo>
                  <a:cubicBezTo>
                    <a:pt x="1765" y="0"/>
                    <a:pt x="0" y="1765"/>
                    <a:pt x="0" y="3934"/>
                  </a:cubicBezTo>
                  <a:lnTo>
                    <a:pt x="0" y="19543"/>
                  </a:lnTo>
                  <a:cubicBezTo>
                    <a:pt x="0" y="21712"/>
                    <a:pt x="1765" y="23477"/>
                    <a:pt x="3933" y="23477"/>
                  </a:cubicBezTo>
                  <a:lnTo>
                    <a:pt x="33913" y="23477"/>
                  </a:lnTo>
                  <a:cubicBezTo>
                    <a:pt x="36083" y="23477"/>
                    <a:pt x="37849" y="21712"/>
                    <a:pt x="37849" y="19543"/>
                  </a:cubicBezTo>
                  <a:lnTo>
                    <a:pt x="37849" y="3934"/>
                  </a:lnTo>
                  <a:cubicBezTo>
                    <a:pt x="37849" y="1765"/>
                    <a:pt x="36083" y="0"/>
                    <a:pt x="3391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4883650" y="1032825"/>
              <a:ext cx="917400" cy="275225"/>
            </a:xfrm>
            <a:custGeom>
              <a:rect b="b" l="l" r="r" t="t"/>
              <a:pathLst>
                <a:path extrusionOk="0" h="11009" w="36696">
                  <a:moveTo>
                    <a:pt x="1674" y="1"/>
                  </a:moveTo>
                  <a:cubicBezTo>
                    <a:pt x="750" y="1"/>
                    <a:pt x="0" y="751"/>
                    <a:pt x="0" y="1675"/>
                  </a:cubicBezTo>
                  <a:lnTo>
                    <a:pt x="0" y="2139"/>
                  </a:lnTo>
                  <a:lnTo>
                    <a:pt x="16574" y="10645"/>
                  </a:lnTo>
                  <a:cubicBezTo>
                    <a:pt x="17073" y="10888"/>
                    <a:pt x="17613" y="11009"/>
                    <a:pt x="18154" y="11009"/>
                  </a:cubicBezTo>
                  <a:cubicBezTo>
                    <a:pt x="18724" y="11009"/>
                    <a:pt x="19293" y="10874"/>
                    <a:pt x="19812" y="10605"/>
                  </a:cubicBezTo>
                  <a:lnTo>
                    <a:pt x="36696" y="2065"/>
                  </a:lnTo>
                  <a:lnTo>
                    <a:pt x="36696" y="1675"/>
                  </a:lnTo>
                  <a:cubicBezTo>
                    <a:pt x="36696" y="751"/>
                    <a:pt x="35946" y="1"/>
                    <a:pt x="35021" y="1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4869225" y="1018400"/>
              <a:ext cx="946225" cy="304000"/>
            </a:xfrm>
            <a:custGeom>
              <a:rect b="b" l="l" r="r" t="t"/>
              <a:pathLst>
                <a:path extrusionOk="0" h="12160" w="37849">
                  <a:moveTo>
                    <a:pt x="35598" y="1155"/>
                  </a:moveTo>
                  <a:cubicBezTo>
                    <a:pt x="36205" y="1155"/>
                    <a:pt x="36696" y="1647"/>
                    <a:pt x="36697" y="2252"/>
                  </a:cubicBezTo>
                  <a:lnTo>
                    <a:pt x="36697" y="2288"/>
                  </a:lnTo>
                  <a:lnTo>
                    <a:pt x="20130" y="10669"/>
                  </a:lnTo>
                  <a:cubicBezTo>
                    <a:pt x="20128" y="10669"/>
                    <a:pt x="20127" y="10670"/>
                    <a:pt x="20126" y="10671"/>
                  </a:cubicBezTo>
                  <a:cubicBezTo>
                    <a:pt x="19689" y="10897"/>
                    <a:pt x="19207" y="11010"/>
                    <a:pt x="18727" y="11010"/>
                  </a:cubicBezTo>
                  <a:cubicBezTo>
                    <a:pt x="18275" y="11010"/>
                    <a:pt x="17824" y="10910"/>
                    <a:pt x="17414" y="10710"/>
                  </a:cubicBezTo>
                  <a:lnTo>
                    <a:pt x="1153" y="2365"/>
                  </a:lnTo>
                  <a:lnTo>
                    <a:pt x="1153" y="2252"/>
                  </a:lnTo>
                  <a:cubicBezTo>
                    <a:pt x="1154" y="1647"/>
                    <a:pt x="1645" y="1155"/>
                    <a:pt x="2251" y="1155"/>
                  </a:cubicBezTo>
                  <a:close/>
                  <a:moveTo>
                    <a:pt x="2250" y="1"/>
                  </a:moveTo>
                  <a:cubicBezTo>
                    <a:pt x="1010" y="1"/>
                    <a:pt x="0" y="1011"/>
                    <a:pt x="0" y="2252"/>
                  </a:cubicBezTo>
                  <a:lnTo>
                    <a:pt x="0" y="2716"/>
                  </a:lnTo>
                  <a:cubicBezTo>
                    <a:pt x="0" y="2932"/>
                    <a:pt x="121" y="3130"/>
                    <a:pt x="313" y="3229"/>
                  </a:cubicBezTo>
                  <a:lnTo>
                    <a:pt x="16899" y="11740"/>
                  </a:lnTo>
                  <a:cubicBezTo>
                    <a:pt x="17466" y="12016"/>
                    <a:pt x="18091" y="12160"/>
                    <a:pt x="18723" y="12160"/>
                  </a:cubicBezTo>
                  <a:cubicBezTo>
                    <a:pt x="18725" y="12160"/>
                    <a:pt x="18728" y="12160"/>
                    <a:pt x="18731" y="12160"/>
                  </a:cubicBezTo>
                  <a:cubicBezTo>
                    <a:pt x="18733" y="12160"/>
                    <a:pt x="18736" y="12160"/>
                    <a:pt x="18738" y="12160"/>
                  </a:cubicBezTo>
                  <a:cubicBezTo>
                    <a:pt x="19404" y="12160"/>
                    <a:pt x="20059" y="12000"/>
                    <a:pt x="20652" y="11694"/>
                  </a:cubicBezTo>
                  <a:lnTo>
                    <a:pt x="37533" y="3155"/>
                  </a:lnTo>
                  <a:cubicBezTo>
                    <a:pt x="37726" y="3057"/>
                    <a:pt x="37849" y="2859"/>
                    <a:pt x="37849" y="2642"/>
                  </a:cubicBezTo>
                  <a:lnTo>
                    <a:pt x="37849" y="2252"/>
                  </a:lnTo>
                  <a:cubicBezTo>
                    <a:pt x="37849" y="1011"/>
                    <a:pt x="36840" y="1"/>
                    <a:pt x="3559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5394725" y="2005800"/>
              <a:ext cx="927275" cy="468050"/>
            </a:xfrm>
            <a:custGeom>
              <a:rect b="b" l="l" r="r" t="t"/>
              <a:pathLst>
                <a:path extrusionOk="0" h="18722" w="37091">
                  <a:moveTo>
                    <a:pt x="62" y="0"/>
                  </a:moveTo>
                  <a:cubicBezTo>
                    <a:pt x="28" y="0"/>
                    <a:pt x="0" y="28"/>
                    <a:pt x="0" y="61"/>
                  </a:cubicBezTo>
                  <a:lnTo>
                    <a:pt x="0" y="18661"/>
                  </a:lnTo>
                  <a:cubicBezTo>
                    <a:pt x="0" y="18695"/>
                    <a:pt x="28" y="18721"/>
                    <a:pt x="62" y="18721"/>
                  </a:cubicBezTo>
                  <a:lnTo>
                    <a:pt x="37031" y="18721"/>
                  </a:lnTo>
                  <a:cubicBezTo>
                    <a:pt x="37064" y="18721"/>
                    <a:pt x="37091" y="18695"/>
                    <a:pt x="37091" y="18661"/>
                  </a:cubicBezTo>
                  <a:lnTo>
                    <a:pt x="37091" y="61"/>
                  </a:lnTo>
                  <a:cubicBezTo>
                    <a:pt x="37091" y="28"/>
                    <a:pt x="37064" y="0"/>
                    <a:pt x="37031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4"/>
            <p:cNvSpPr/>
            <p:nvPr/>
          </p:nvSpPr>
          <p:spPr>
            <a:xfrm>
              <a:off x="5394725" y="2351400"/>
              <a:ext cx="140275" cy="251400"/>
            </a:xfrm>
            <a:custGeom>
              <a:rect b="b" l="l" r="r" t="t"/>
              <a:pathLst>
                <a:path extrusionOk="0" h="10056" w="5611">
                  <a:moveTo>
                    <a:pt x="0" y="1"/>
                  </a:moveTo>
                  <a:lnTo>
                    <a:pt x="0" y="10056"/>
                  </a:lnTo>
                  <a:lnTo>
                    <a:pt x="5610" y="3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4"/>
            <p:cNvSpPr/>
            <p:nvPr/>
          </p:nvSpPr>
          <p:spPr>
            <a:xfrm>
              <a:off x="5618200" y="2200325"/>
              <a:ext cx="99875" cy="96125"/>
            </a:xfrm>
            <a:custGeom>
              <a:rect b="b" l="l" r="r" t="t"/>
              <a:pathLst>
                <a:path extrusionOk="0" h="3845" w="3995">
                  <a:moveTo>
                    <a:pt x="2075" y="1"/>
                  </a:moveTo>
                  <a:cubicBezTo>
                    <a:pt x="1574" y="1"/>
                    <a:pt x="1082" y="196"/>
                    <a:pt x="714" y="564"/>
                  </a:cubicBezTo>
                  <a:cubicBezTo>
                    <a:pt x="165" y="1113"/>
                    <a:pt x="1" y="1939"/>
                    <a:pt x="297" y="2658"/>
                  </a:cubicBezTo>
                  <a:cubicBezTo>
                    <a:pt x="595" y="3375"/>
                    <a:pt x="1296" y="3844"/>
                    <a:pt x="2073" y="3844"/>
                  </a:cubicBezTo>
                  <a:cubicBezTo>
                    <a:pt x="3134" y="3844"/>
                    <a:pt x="3995" y="2983"/>
                    <a:pt x="3995" y="1923"/>
                  </a:cubicBezTo>
                  <a:cubicBezTo>
                    <a:pt x="3995" y="1145"/>
                    <a:pt x="3526" y="444"/>
                    <a:pt x="2809" y="146"/>
                  </a:cubicBezTo>
                  <a:cubicBezTo>
                    <a:pt x="2571" y="48"/>
                    <a:pt x="2322" y="1"/>
                    <a:pt x="2075" y="1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4"/>
            <p:cNvSpPr/>
            <p:nvPr/>
          </p:nvSpPr>
          <p:spPr>
            <a:xfrm>
              <a:off x="5824050" y="2200325"/>
              <a:ext cx="99925" cy="96125"/>
            </a:xfrm>
            <a:custGeom>
              <a:rect b="b" l="l" r="r" t="t"/>
              <a:pathLst>
                <a:path extrusionOk="0" h="3845" w="3997">
                  <a:moveTo>
                    <a:pt x="2076" y="1"/>
                  </a:moveTo>
                  <a:cubicBezTo>
                    <a:pt x="1575" y="1"/>
                    <a:pt x="1084" y="196"/>
                    <a:pt x="716" y="564"/>
                  </a:cubicBezTo>
                  <a:cubicBezTo>
                    <a:pt x="165" y="1113"/>
                    <a:pt x="1" y="1939"/>
                    <a:pt x="298" y="2658"/>
                  </a:cubicBezTo>
                  <a:cubicBezTo>
                    <a:pt x="596" y="3375"/>
                    <a:pt x="1296" y="3844"/>
                    <a:pt x="2074" y="3844"/>
                  </a:cubicBezTo>
                  <a:cubicBezTo>
                    <a:pt x="3135" y="3844"/>
                    <a:pt x="3996" y="2983"/>
                    <a:pt x="3996" y="1923"/>
                  </a:cubicBezTo>
                  <a:cubicBezTo>
                    <a:pt x="3996" y="1145"/>
                    <a:pt x="3527" y="444"/>
                    <a:pt x="2809" y="146"/>
                  </a:cubicBezTo>
                  <a:cubicBezTo>
                    <a:pt x="2572" y="48"/>
                    <a:pt x="2323" y="1"/>
                    <a:pt x="2076" y="1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4"/>
            <p:cNvSpPr/>
            <p:nvPr/>
          </p:nvSpPr>
          <p:spPr>
            <a:xfrm>
              <a:off x="6029975" y="2200325"/>
              <a:ext cx="99875" cy="96125"/>
            </a:xfrm>
            <a:custGeom>
              <a:rect b="b" l="l" r="r" t="t"/>
              <a:pathLst>
                <a:path extrusionOk="0" h="3845" w="3995">
                  <a:moveTo>
                    <a:pt x="2074" y="1"/>
                  </a:moveTo>
                  <a:cubicBezTo>
                    <a:pt x="1574" y="1"/>
                    <a:pt x="1082" y="196"/>
                    <a:pt x="714" y="564"/>
                  </a:cubicBezTo>
                  <a:cubicBezTo>
                    <a:pt x="165" y="1113"/>
                    <a:pt x="0" y="1939"/>
                    <a:pt x="298" y="2658"/>
                  </a:cubicBezTo>
                  <a:cubicBezTo>
                    <a:pt x="595" y="3375"/>
                    <a:pt x="1296" y="3844"/>
                    <a:pt x="2073" y="3844"/>
                  </a:cubicBezTo>
                  <a:cubicBezTo>
                    <a:pt x="3135" y="3844"/>
                    <a:pt x="3995" y="2983"/>
                    <a:pt x="3995" y="1923"/>
                  </a:cubicBezTo>
                  <a:cubicBezTo>
                    <a:pt x="3995" y="1145"/>
                    <a:pt x="3527" y="444"/>
                    <a:pt x="2808" y="146"/>
                  </a:cubicBezTo>
                  <a:cubicBezTo>
                    <a:pt x="2571" y="48"/>
                    <a:pt x="2322" y="1"/>
                    <a:pt x="2074" y="1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4"/>
            <p:cNvSpPr/>
            <p:nvPr/>
          </p:nvSpPr>
          <p:spPr>
            <a:xfrm>
              <a:off x="1157425" y="3075450"/>
              <a:ext cx="875850" cy="648650"/>
            </a:xfrm>
            <a:custGeom>
              <a:rect b="b" l="l" r="r" t="t"/>
              <a:pathLst>
                <a:path extrusionOk="0" h="25946" w="35034">
                  <a:moveTo>
                    <a:pt x="32761" y="5477"/>
                  </a:moveTo>
                  <a:lnTo>
                    <a:pt x="31445" y="10363"/>
                  </a:lnTo>
                  <a:lnTo>
                    <a:pt x="31445" y="5477"/>
                  </a:lnTo>
                  <a:close/>
                  <a:moveTo>
                    <a:pt x="12979" y="5477"/>
                  </a:moveTo>
                  <a:lnTo>
                    <a:pt x="12979" y="13779"/>
                  </a:lnTo>
                  <a:lnTo>
                    <a:pt x="12542" y="13779"/>
                  </a:lnTo>
                  <a:lnTo>
                    <a:pt x="9775" y="5477"/>
                  </a:lnTo>
                  <a:close/>
                  <a:moveTo>
                    <a:pt x="18491" y="5477"/>
                  </a:moveTo>
                  <a:lnTo>
                    <a:pt x="18490" y="13779"/>
                  </a:lnTo>
                  <a:lnTo>
                    <a:pt x="14913" y="13779"/>
                  </a:lnTo>
                  <a:lnTo>
                    <a:pt x="14913" y="5477"/>
                  </a:lnTo>
                  <a:close/>
                  <a:moveTo>
                    <a:pt x="24001" y="5477"/>
                  </a:moveTo>
                  <a:lnTo>
                    <a:pt x="24001" y="13779"/>
                  </a:lnTo>
                  <a:lnTo>
                    <a:pt x="20423" y="13779"/>
                  </a:lnTo>
                  <a:lnTo>
                    <a:pt x="20423" y="5477"/>
                  </a:lnTo>
                  <a:close/>
                  <a:moveTo>
                    <a:pt x="29513" y="5477"/>
                  </a:moveTo>
                  <a:lnTo>
                    <a:pt x="29513" y="13779"/>
                  </a:lnTo>
                  <a:lnTo>
                    <a:pt x="25935" y="13779"/>
                  </a:lnTo>
                  <a:lnTo>
                    <a:pt x="25935" y="5477"/>
                  </a:lnTo>
                  <a:close/>
                  <a:moveTo>
                    <a:pt x="16702" y="21222"/>
                  </a:moveTo>
                  <a:cubicBezTo>
                    <a:pt x="16881" y="21222"/>
                    <a:pt x="17063" y="21257"/>
                    <a:pt x="17235" y="21328"/>
                  </a:cubicBezTo>
                  <a:cubicBezTo>
                    <a:pt x="17757" y="21544"/>
                    <a:pt x="18097" y="22054"/>
                    <a:pt x="18097" y="22619"/>
                  </a:cubicBezTo>
                  <a:cubicBezTo>
                    <a:pt x="18095" y="23389"/>
                    <a:pt x="17472" y="24012"/>
                    <a:pt x="16702" y="24014"/>
                  </a:cubicBezTo>
                  <a:cubicBezTo>
                    <a:pt x="16137" y="24014"/>
                    <a:pt x="15627" y="23674"/>
                    <a:pt x="15411" y="23152"/>
                  </a:cubicBezTo>
                  <a:cubicBezTo>
                    <a:pt x="15195" y="22631"/>
                    <a:pt x="15315" y="22030"/>
                    <a:pt x="15713" y="21630"/>
                  </a:cubicBezTo>
                  <a:cubicBezTo>
                    <a:pt x="15981" y="21364"/>
                    <a:pt x="16338" y="21222"/>
                    <a:pt x="16702" y="21222"/>
                  </a:cubicBezTo>
                  <a:close/>
                  <a:moveTo>
                    <a:pt x="26937" y="21222"/>
                  </a:moveTo>
                  <a:cubicBezTo>
                    <a:pt x="27116" y="21222"/>
                    <a:pt x="27298" y="21257"/>
                    <a:pt x="27470" y="21328"/>
                  </a:cubicBezTo>
                  <a:cubicBezTo>
                    <a:pt x="27992" y="21544"/>
                    <a:pt x="28331" y="22054"/>
                    <a:pt x="28331" y="22619"/>
                  </a:cubicBezTo>
                  <a:cubicBezTo>
                    <a:pt x="28330" y="23388"/>
                    <a:pt x="27706" y="24012"/>
                    <a:pt x="26938" y="24014"/>
                  </a:cubicBezTo>
                  <a:lnTo>
                    <a:pt x="26936" y="24014"/>
                  </a:lnTo>
                  <a:cubicBezTo>
                    <a:pt x="26371" y="24014"/>
                    <a:pt x="25863" y="23674"/>
                    <a:pt x="25646" y="23152"/>
                  </a:cubicBezTo>
                  <a:cubicBezTo>
                    <a:pt x="25430" y="22631"/>
                    <a:pt x="25550" y="22030"/>
                    <a:pt x="25949" y="21630"/>
                  </a:cubicBezTo>
                  <a:cubicBezTo>
                    <a:pt x="26216" y="21364"/>
                    <a:pt x="26573" y="21222"/>
                    <a:pt x="26937" y="21222"/>
                  </a:cubicBezTo>
                  <a:close/>
                  <a:moveTo>
                    <a:pt x="955" y="1"/>
                  </a:moveTo>
                  <a:cubicBezTo>
                    <a:pt x="426" y="7"/>
                    <a:pt x="1" y="437"/>
                    <a:pt x="1" y="966"/>
                  </a:cubicBezTo>
                  <a:cubicBezTo>
                    <a:pt x="1" y="1496"/>
                    <a:pt x="426" y="1927"/>
                    <a:pt x="955" y="1933"/>
                  </a:cubicBezTo>
                  <a:lnTo>
                    <a:pt x="6557" y="1933"/>
                  </a:lnTo>
                  <a:lnTo>
                    <a:pt x="12635" y="20168"/>
                  </a:lnTo>
                  <a:cubicBezTo>
                    <a:pt x="12766" y="20563"/>
                    <a:pt x="13136" y="20829"/>
                    <a:pt x="13552" y="20829"/>
                  </a:cubicBezTo>
                  <a:lnTo>
                    <a:pt x="13903" y="20829"/>
                  </a:lnTo>
                  <a:cubicBezTo>
                    <a:pt x="13571" y="21347"/>
                    <a:pt x="13373" y="21959"/>
                    <a:pt x="13373" y="22617"/>
                  </a:cubicBezTo>
                  <a:cubicBezTo>
                    <a:pt x="13373" y="24454"/>
                    <a:pt x="14866" y="25946"/>
                    <a:pt x="16702" y="25946"/>
                  </a:cubicBezTo>
                  <a:cubicBezTo>
                    <a:pt x="18537" y="25946"/>
                    <a:pt x="20030" y="24454"/>
                    <a:pt x="20030" y="22617"/>
                  </a:cubicBezTo>
                  <a:cubicBezTo>
                    <a:pt x="20029" y="21983"/>
                    <a:pt x="19844" y="21362"/>
                    <a:pt x="19499" y="20829"/>
                  </a:cubicBezTo>
                  <a:lnTo>
                    <a:pt x="24139" y="20829"/>
                  </a:lnTo>
                  <a:cubicBezTo>
                    <a:pt x="23807" y="21347"/>
                    <a:pt x="23608" y="21959"/>
                    <a:pt x="23608" y="22617"/>
                  </a:cubicBezTo>
                  <a:cubicBezTo>
                    <a:pt x="23608" y="24454"/>
                    <a:pt x="25101" y="25946"/>
                    <a:pt x="26936" y="25946"/>
                  </a:cubicBezTo>
                  <a:cubicBezTo>
                    <a:pt x="28772" y="25946"/>
                    <a:pt x="30265" y="24454"/>
                    <a:pt x="30265" y="22617"/>
                  </a:cubicBezTo>
                  <a:cubicBezTo>
                    <a:pt x="30264" y="21983"/>
                    <a:pt x="30079" y="21362"/>
                    <a:pt x="29735" y="20829"/>
                  </a:cubicBezTo>
                  <a:lnTo>
                    <a:pt x="30480" y="20829"/>
                  </a:lnTo>
                  <a:cubicBezTo>
                    <a:pt x="31013" y="20829"/>
                    <a:pt x="31446" y="20396"/>
                    <a:pt x="31446" y="19862"/>
                  </a:cubicBezTo>
                  <a:cubicBezTo>
                    <a:pt x="31446" y="19329"/>
                    <a:pt x="31013" y="18896"/>
                    <a:pt x="30480" y="18896"/>
                  </a:cubicBezTo>
                  <a:lnTo>
                    <a:pt x="14249" y="18896"/>
                  </a:lnTo>
                  <a:lnTo>
                    <a:pt x="13187" y="15711"/>
                  </a:lnTo>
                  <a:lnTo>
                    <a:pt x="31266" y="15711"/>
                  </a:lnTo>
                  <a:cubicBezTo>
                    <a:pt x="31703" y="15711"/>
                    <a:pt x="32086" y="15418"/>
                    <a:pt x="32200" y="14996"/>
                  </a:cubicBezTo>
                  <a:lnTo>
                    <a:pt x="34955" y="4761"/>
                  </a:lnTo>
                  <a:cubicBezTo>
                    <a:pt x="35034" y="4471"/>
                    <a:pt x="34971" y="4160"/>
                    <a:pt x="34789" y="3922"/>
                  </a:cubicBezTo>
                  <a:cubicBezTo>
                    <a:pt x="34606" y="3684"/>
                    <a:pt x="34325" y="3544"/>
                    <a:pt x="34025" y="3544"/>
                  </a:cubicBezTo>
                  <a:cubicBezTo>
                    <a:pt x="34024" y="3544"/>
                    <a:pt x="34023" y="3544"/>
                    <a:pt x="34022" y="3544"/>
                  </a:cubicBezTo>
                  <a:lnTo>
                    <a:pt x="9131" y="3544"/>
                  </a:lnTo>
                  <a:lnTo>
                    <a:pt x="8170" y="662"/>
                  </a:lnTo>
                  <a:cubicBezTo>
                    <a:pt x="8039" y="267"/>
                    <a:pt x="7670" y="1"/>
                    <a:pt x="725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4"/>
            <p:cNvSpPr/>
            <p:nvPr/>
          </p:nvSpPr>
          <p:spPr>
            <a:xfrm>
              <a:off x="5604225" y="3056750"/>
              <a:ext cx="696275" cy="696225"/>
            </a:xfrm>
            <a:custGeom>
              <a:rect b="b" l="l" r="r" t="t"/>
              <a:pathLst>
                <a:path extrusionOk="0" h="27849" w="27851">
                  <a:moveTo>
                    <a:pt x="10436" y="2243"/>
                  </a:moveTo>
                  <a:lnTo>
                    <a:pt x="10436" y="2243"/>
                  </a:lnTo>
                  <a:cubicBezTo>
                    <a:pt x="9791" y="3179"/>
                    <a:pt x="9237" y="4378"/>
                    <a:pt x="8796" y="5784"/>
                  </a:cubicBezTo>
                  <a:lnTo>
                    <a:pt x="4868" y="5784"/>
                  </a:lnTo>
                  <a:cubicBezTo>
                    <a:pt x="6351" y="4138"/>
                    <a:pt x="8263" y="2893"/>
                    <a:pt x="10436" y="2243"/>
                  </a:cubicBezTo>
                  <a:close/>
                  <a:moveTo>
                    <a:pt x="13925" y="1729"/>
                  </a:moveTo>
                  <a:cubicBezTo>
                    <a:pt x="15095" y="1729"/>
                    <a:pt x="16336" y="3240"/>
                    <a:pt x="17221" y="5784"/>
                  </a:cubicBezTo>
                  <a:lnTo>
                    <a:pt x="10630" y="5784"/>
                  </a:lnTo>
                  <a:cubicBezTo>
                    <a:pt x="11514" y="3241"/>
                    <a:pt x="12756" y="1729"/>
                    <a:pt x="13925" y="1729"/>
                  </a:cubicBezTo>
                  <a:close/>
                  <a:moveTo>
                    <a:pt x="17414" y="2243"/>
                  </a:moveTo>
                  <a:cubicBezTo>
                    <a:pt x="19588" y="2893"/>
                    <a:pt x="21501" y="4138"/>
                    <a:pt x="22981" y="5784"/>
                  </a:cubicBezTo>
                  <a:lnTo>
                    <a:pt x="19053" y="5784"/>
                  </a:lnTo>
                  <a:cubicBezTo>
                    <a:pt x="18614" y="4378"/>
                    <a:pt x="18058" y="3179"/>
                    <a:pt x="17414" y="2243"/>
                  </a:cubicBezTo>
                  <a:close/>
                  <a:moveTo>
                    <a:pt x="8341" y="7512"/>
                  </a:moveTo>
                  <a:cubicBezTo>
                    <a:pt x="7971" y="9176"/>
                    <a:pt x="7746" y="11047"/>
                    <a:pt x="7695" y="13060"/>
                  </a:cubicBezTo>
                  <a:lnTo>
                    <a:pt x="1774" y="13060"/>
                  </a:lnTo>
                  <a:cubicBezTo>
                    <a:pt x="1910" y="11092"/>
                    <a:pt x="2528" y="9188"/>
                    <a:pt x="3570" y="7512"/>
                  </a:cubicBezTo>
                  <a:close/>
                  <a:moveTo>
                    <a:pt x="17724" y="7512"/>
                  </a:moveTo>
                  <a:cubicBezTo>
                    <a:pt x="18111" y="9112"/>
                    <a:pt x="18364" y="10984"/>
                    <a:pt x="18421" y="13060"/>
                  </a:cubicBezTo>
                  <a:lnTo>
                    <a:pt x="9431" y="13060"/>
                  </a:lnTo>
                  <a:cubicBezTo>
                    <a:pt x="9487" y="10984"/>
                    <a:pt x="9740" y="9111"/>
                    <a:pt x="10128" y="7512"/>
                  </a:cubicBezTo>
                  <a:close/>
                  <a:moveTo>
                    <a:pt x="24280" y="7512"/>
                  </a:moveTo>
                  <a:cubicBezTo>
                    <a:pt x="25322" y="9188"/>
                    <a:pt x="25939" y="11093"/>
                    <a:pt x="26077" y="13060"/>
                  </a:cubicBezTo>
                  <a:lnTo>
                    <a:pt x="20155" y="13060"/>
                  </a:lnTo>
                  <a:cubicBezTo>
                    <a:pt x="20105" y="11047"/>
                    <a:pt x="19879" y="9176"/>
                    <a:pt x="19510" y="7512"/>
                  </a:cubicBezTo>
                  <a:close/>
                  <a:moveTo>
                    <a:pt x="7695" y="14789"/>
                  </a:moveTo>
                  <a:cubicBezTo>
                    <a:pt x="7754" y="17158"/>
                    <a:pt x="8055" y="19334"/>
                    <a:pt x="8548" y="21202"/>
                  </a:cubicBezTo>
                  <a:lnTo>
                    <a:pt x="4162" y="21202"/>
                  </a:lnTo>
                  <a:cubicBezTo>
                    <a:pt x="2766" y="19338"/>
                    <a:pt x="1936" y="17112"/>
                    <a:pt x="1772" y="14789"/>
                  </a:cubicBezTo>
                  <a:close/>
                  <a:moveTo>
                    <a:pt x="18421" y="14789"/>
                  </a:moveTo>
                  <a:cubicBezTo>
                    <a:pt x="18355" y="17252"/>
                    <a:pt x="18009" y="19429"/>
                    <a:pt x="17495" y="21202"/>
                  </a:cubicBezTo>
                  <a:lnTo>
                    <a:pt x="10356" y="21202"/>
                  </a:lnTo>
                  <a:cubicBezTo>
                    <a:pt x="9841" y="19429"/>
                    <a:pt x="9497" y="17252"/>
                    <a:pt x="9430" y="14789"/>
                  </a:cubicBezTo>
                  <a:close/>
                  <a:moveTo>
                    <a:pt x="26077" y="14788"/>
                  </a:moveTo>
                  <a:cubicBezTo>
                    <a:pt x="25914" y="17112"/>
                    <a:pt x="25085" y="19338"/>
                    <a:pt x="23689" y="21202"/>
                  </a:cubicBezTo>
                  <a:lnTo>
                    <a:pt x="19302" y="21202"/>
                  </a:lnTo>
                  <a:cubicBezTo>
                    <a:pt x="19795" y="19334"/>
                    <a:pt x="20096" y="17158"/>
                    <a:pt x="20155" y="14788"/>
                  </a:cubicBezTo>
                  <a:close/>
                  <a:moveTo>
                    <a:pt x="9090" y="22930"/>
                  </a:moveTo>
                  <a:cubicBezTo>
                    <a:pt x="9474" y="23968"/>
                    <a:pt x="9926" y="24868"/>
                    <a:pt x="10436" y="25606"/>
                  </a:cubicBezTo>
                  <a:cubicBezTo>
                    <a:pt x="8662" y="25075"/>
                    <a:pt x="7064" y="24146"/>
                    <a:pt x="5729" y="22930"/>
                  </a:cubicBezTo>
                  <a:close/>
                  <a:moveTo>
                    <a:pt x="22121" y="22930"/>
                  </a:moveTo>
                  <a:cubicBezTo>
                    <a:pt x="20786" y="24146"/>
                    <a:pt x="19187" y="25075"/>
                    <a:pt x="17414" y="25606"/>
                  </a:cubicBezTo>
                  <a:cubicBezTo>
                    <a:pt x="17924" y="24868"/>
                    <a:pt x="18376" y="23968"/>
                    <a:pt x="18760" y="22930"/>
                  </a:cubicBezTo>
                  <a:close/>
                  <a:moveTo>
                    <a:pt x="16889" y="22930"/>
                  </a:moveTo>
                  <a:cubicBezTo>
                    <a:pt x="16040" y="24945"/>
                    <a:pt x="14954" y="26121"/>
                    <a:pt x="13925" y="26121"/>
                  </a:cubicBezTo>
                  <a:cubicBezTo>
                    <a:pt x="12895" y="26121"/>
                    <a:pt x="11811" y="24945"/>
                    <a:pt x="10961" y="22930"/>
                  </a:cubicBezTo>
                  <a:close/>
                  <a:moveTo>
                    <a:pt x="13925" y="0"/>
                  </a:moveTo>
                  <a:cubicBezTo>
                    <a:pt x="6248" y="0"/>
                    <a:pt x="1" y="6246"/>
                    <a:pt x="1" y="13925"/>
                  </a:cubicBezTo>
                  <a:cubicBezTo>
                    <a:pt x="1" y="21602"/>
                    <a:pt x="6248" y="27849"/>
                    <a:pt x="13925" y="27849"/>
                  </a:cubicBezTo>
                  <a:cubicBezTo>
                    <a:pt x="21604" y="27849"/>
                    <a:pt x="27851" y="21603"/>
                    <a:pt x="27851" y="13925"/>
                  </a:cubicBezTo>
                  <a:cubicBezTo>
                    <a:pt x="27851" y="6246"/>
                    <a:pt x="21605" y="0"/>
                    <a:pt x="13925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45"/>
          <p:cNvSpPr/>
          <p:nvPr/>
        </p:nvSpPr>
        <p:spPr>
          <a:xfrm rot="13">
            <a:off x="-1032575" y="-2246857"/>
            <a:ext cx="9402407" cy="7457703"/>
          </a:xfrm>
          <a:custGeom>
            <a:rect b="b" l="l" r="r" t="t"/>
            <a:pathLst>
              <a:path extrusionOk="0" h="12495" w="14376">
                <a:moveTo>
                  <a:pt x="7162" y="0"/>
                </a:moveTo>
                <a:cubicBezTo>
                  <a:pt x="3523" y="0"/>
                  <a:pt x="0" y="4267"/>
                  <a:pt x="998" y="8034"/>
                </a:cubicBezTo>
                <a:cubicBezTo>
                  <a:pt x="1672" y="10576"/>
                  <a:pt x="4194" y="12494"/>
                  <a:pt x="6817" y="12494"/>
                </a:cubicBezTo>
                <a:cubicBezTo>
                  <a:pt x="6883" y="12494"/>
                  <a:pt x="6950" y="12493"/>
                  <a:pt x="7017" y="12490"/>
                </a:cubicBezTo>
                <a:cubicBezTo>
                  <a:pt x="13009" y="12267"/>
                  <a:pt x="14375" y="4701"/>
                  <a:pt x="10223" y="1169"/>
                </a:cubicBezTo>
                <a:cubicBezTo>
                  <a:pt x="9263" y="352"/>
                  <a:pt x="8208" y="0"/>
                  <a:pt x="7162" y="0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45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Demonstration</a:t>
            </a:r>
            <a:r>
              <a:rPr lang="en" sz="2500"/>
              <a:t> Plan</a:t>
            </a:r>
            <a:endParaRPr sz="2500"/>
          </a:p>
        </p:txBody>
      </p:sp>
      <p:sp>
        <p:nvSpPr>
          <p:cNvPr id="828" name="Google Shape;828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9" name="Google Shape;829;p45"/>
          <p:cNvSpPr txBox="1"/>
          <p:nvPr>
            <p:ph idx="2" type="body"/>
          </p:nvPr>
        </p:nvSpPr>
        <p:spPr>
          <a:xfrm>
            <a:off x="724550" y="1112550"/>
            <a:ext cx="5646900" cy="29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Viga"/>
                <a:ea typeface="Viga"/>
                <a:cs typeface="Viga"/>
                <a:sym typeface="Viga"/>
              </a:rPr>
              <a:t>A full </a:t>
            </a:r>
            <a:r>
              <a:rPr lang="en" sz="2100">
                <a:latin typeface="Viga"/>
                <a:ea typeface="Viga"/>
                <a:cs typeface="Viga"/>
                <a:sym typeface="Viga"/>
              </a:rPr>
              <a:t>demonstration virtually or in real time, including;</a:t>
            </a:r>
            <a:endParaRPr sz="1700"/>
          </a:p>
          <a:p>
            <a:pPr indent="-349250" lvl="0" marL="7429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900"/>
              <a:buChar char="➔"/>
            </a:pPr>
            <a:r>
              <a:rPr lang="en" sz="1900"/>
              <a:t>Completed User Interfaces</a:t>
            </a:r>
            <a:endParaRPr sz="1900"/>
          </a:p>
          <a:p>
            <a:pPr indent="-349250" lvl="0" marL="7429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➔"/>
            </a:pPr>
            <a:r>
              <a:rPr lang="en" sz="1900"/>
              <a:t>User Registration</a:t>
            </a:r>
            <a:endParaRPr sz="1900"/>
          </a:p>
          <a:p>
            <a:pPr indent="-349250" lvl="0" marL="7429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➔"/>
            </a:pPr>
            <a:r>
              <a:rPr lang="en" sz="1900"/>
              <a:t>A complete interaction between the two end users</a:t>
            </a:r>
            <a:endParaRPr sz="1900"/>
          </a:p>
          <a:p>
            <a:pPr indent="-349250" lvl="0" marL="7429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➔"/>
            </a:pPr>
            <a:r>
              <a:rPr lang="en" sz="1900"/>
              <a:t>Completed hardware module (by the end of Short Semester)</a:t>
            </a:r>
            <a:endParaRPr sz="1900"/>
          </a:p>
        </p:txBody>
      </p:sp>
      <p:pic>
        <p:nvPicPr>
          <p:cNvPr id="830" name="Google Shape;83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1450" y="732500"/>
            <a:ext cx="2121825" cy="212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5" name="Google Shape;2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4150" y="-52100"/>
            <a:ext cx="9288149" cy="522461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8"/>
          <p:cNvSpPr txBox="1"/>
          <p:nvPr/>
        </p:nvSpPr>
        <p:spPr>
          <a:xfrm>
            <a:off x="1742925" y="1463550"/>
            <a:ext cx="60672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>
                <a:solidFill>
                  <a:srgbClr val="C6FF00"/>
                </a:solidFill>
                <a:latin typeface="Viga"/>
                <a:ea typeface="Viga"/>
                <a:cs typeface="Viga"/>
                <a:sym typeface="Viga"/>
              </a:rPr>
              <a:t>REAL WORLD PROBLEM,</a:t>
            </a:r>
            <a:r>
              <a:rPr lang="en" sz="4000">
                <a:solidFill>
                  <a:srgbClr val="C6FF00"/>
                </a:solidFill>
                <a:latin typeface="Viga"/>
                <a:ea typeface="Viga"/>
                <a:cs typeface="Viga"/>
                <a:sym typeface="Viga"/>
              </a:rPr>
              <a:t> </a:t>
            </a:r>
            <a:endParaRPr sz="4000">
              <a:solidFill>
                <a:srgbClr val="C6FF00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>
                <a:solidFill>
                  <a:srgbClr val="C6FF00"/>
                </a:solidFill>
                <a:latin typeface="Viga"/>
                <a:ea typeface="Viga"/>
                <a:cs typeface="Viga"/>
                <a:sym typeface="Viga"/>
              </a:rPr>
              <a:t>            </a:t>
            </a:r>
            <a:r>
              <a:rPr lang="en" sz="4000">
                <a:solidFill>
                  <a:schemeClr val="accent3"/>
                </a:solidFill>
                <a:latin typeface="Viga"/>
                <a:ea typeface="Viga"/>
                <a:cs typeface="Viga"/>
                <a:sym typeface="Viga"/>
              </a:rPr>
              <a:t>MOTIVATION,</a:t>
            </a:r>
            <a:endParaRPr sz="4000">
              <a:solidFill>
                <a:srgbClr val="C6FF00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>
                <a:solidFill>
                  <a:srgbClr val="C6FF00"/>
                </a:solidFill>
                <a:latin typeface="Viga"/>
                <a:ea typeface="Viga"/>
                <a:cs typeface="Viga"/>
                <a:sym typeface="Viga"/>
              </a:rPr>
              <a:t>   AND THE SOLUTION</a:t>
            </a:r>
            <a:endParaRPr sz="3500">
              <a:solidFill>
                <a:srgbClr val="C6FF00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Project Timeline</a:t>
            </a:r>
            <a:endParaRPr sz="2500"/>
          </a:p>
        </p:txBody>
      </p:sp>
      <p:sp>
        <p:nvSpPr>
          <p:cNvPr id="836" name="Google Shape;836;p46"/>
          <p:cNvSpPr txBox="1"/>
          <p:nvPr>
            <p:ph idx="4294967295" type="subTitle"/>
          </p:nvPr>
        </p:nvSpPr>
        <p:spPr>
          <a:xfrm>
            <a:off x="217475" y="1550399"/>
            <a:ext cx="1571400" cy="55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Preparation</a:t>
            </a:r>
            <a:r>
              <a:rPr lang="en" sz="1200">
                <a:solidFill>
                  <a:schemeClr val="dk1"/>
                </a:solidFill>
              </a:rPr>
              <a:t> and Learning phase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837" name="Google Shape;837;p46"/>
          <p:cNvSpPr txBox="1"/>
          <p:nvPr>
            <p:ph idx="4294967295" type="subTitle"/>
          </p:nvPr>
        </p:nvSpPr>
        <p:spPr>
          <a:xfrm>
            <a:off x="217564" y="2222415"/>
            <a:ext cx="1571400" cy="55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Web App</a:t>
            </a:r>
            <a:r>
              <a:rPr lang="en" sz="1200">
                <a:solidFill>
                  <a:schemeClr val="dk1"/>
                </a:solidFill>
              </a:rPr>
              <a:t> and </a:t>
            </a:r>
            <a:r>
              <a:rPr b="1" lang="en" sz="1200">
                <a:solidFill>
                  <a:schemeClr val="dk1"/>
                </a:solidFill>
              </a:rPr>
              <a:t>Server Backend</a:t>
            </a:r>
            <a:r>
              <a:rPr lang="en" sz="1200">
                <a:solidFill>
                  <a:schemeClr val="dk1"/>
                </a:solidFill>
              </a:rPr>
              <a:t> Development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838" name="Google Shape;838;p46"/>
          <p:cNvSpPr txBox="1"/>
          <p:nvPr>
            <p:ph idx="4294967295" type="subTitle"/>
          </p:nvPr>
        </p:nvSpPr>
        <p:spPr>
          <a:xfrm>
            <a:off x="217564" y="2894432"/>
            <a:ext cx="1571400" cy="55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Mobile App</a:t>
            </a:r>
            <a:r>
              <a:rPr lang="en" sz="1200">
                <a:solidFill>
                  <a:schemeClr val="dk1"/>
                </a:solidFill>
              </a:rPr>
              <a:t> Development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839" name="Google Shape;839;p46"/>
          <p:cNvSpPr txBox="1"/>
          <p:nvPr>
            <p:ph idx="4294967295" type="subTitle"/>
          </p:nvPr>
        </p:nvSpPr>
        <p:spPr>
          <a:xfrm>
            <a:off x="239285" y="3526941"/>
            <a:ext cx="1571400" cy="55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Microcontroller</a:t>
            </a:r>
            <a:r>
              <a:rPr lang="en" sz="1200">
                <a:solidFill>
                  <a:schemeClr val="dk1"/>
                </a:solidFill>
              </a:rPr>
              <a:t> Environment Development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840" name="Google Shape;840;p46"/>
          <p:cNvSpPr txBox="1"/>
          <p:nvPr>
            <p:ph idx="4294967295" type="subTitle"/>
          </p:nvPr>
        </p:nvSpPr>
        <p:spPr>
          <a:xfrm>
            <a:off x="239285" y="4198958"/>
            <a:ext cx="1571400" cy="55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Error Handling</a:t>
            </a:r>
            <a:r>
              <a:rPr lang="en" sz="1200">
                <a:solidFill>
                  <a:schemeClr val="dk1"/>
                </a:solidFill>
              </a:rPr>
              <a:t> and </a:t>
            </a:r>
            <a:r>
              <a:rPr b="1" lang="en" sz="1200">
                <a:solidFill>
                  <a:schemeClr val="dk1"/>
                </a:solidFill>
              </a:rPr>
              <a:t>Testing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841" name="Google Shape;841;p46"/>
          <p:cNvSpPr txBox="1"/>
          <p:nvPr>
            <p:ph idx="4294967295" type="subTitle"/>
          </p:nvPr>
        </p:nvSpPr>
        <p:spPr>
          <a:xfrm>
            <a:off x="2123840" y="1147283"/>
            <a:ext cx="698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400">
                <a:latin typeface="Fira Sans"/>
                <a:ea typeface="Fira Sans"/>
                <a:cs typeface="Fira Sans"/>
                <a:sym typeface="Fira Sans"/>
              </a:rPr>
              <a:t>We</a:t>
            </a:r>
            <a:r>
              <a:rPr b="1" lang="en" sz="1400">
                <a:latin typeface="Fira Sans"/>
                <a:ea typeface="Fira Sans"/>
                <a:cs typeface="Fira Sans"/>
                <a:sym typeface="Fira Sans"/>
              </a:rPr>
              <a:t>ek 6</a:t>
            </a:r>
            <a:endParaRPr b="1" sz="14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42" name="Google Shape;842;p46"/>
          <p:cNvSpPr txBox="1"/>
          <p:nvPr>
            <p:ph idx="4294967295" type="subTitle"/>
          </p:nvPr>
        </p:nvSpPr>
        <p:spPr>
          <a:xfrm>
            <a:off x="2822304" y="1147283"/>
            <a:ext cx="698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400">
                <a:latin typeface="Fira Sans"/>
                <a:ea typeface="Fira Sans"/>
                <a:cs typeface="Fira Sans"/>
                <a:sym typeface="Fira Sans"/>
              </a:rPr>
              <a:t>Week 7</a:t>
            </a:r>
            <a:endParaRPr b="1" sz="14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43" name="Google Shape;843;p46"/>
          <p:cNvSpPr txBox="1"/>
          <p:nvPr>
            <p:ph idx="4294967295" type="subTitle"/>
          </p:nvPr>
        </p:nvSpPr>
        <p:spPr>
          <a:xfrm>
            <a:off x="3520767" y="1168619"/>
            <a:ext cx="698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400">
                <a:latin typeface="Fira Sans"/>
                <a:ea typeface="Fira Sans"/>
                <a:cs typeface="Fira Sans"/>
                <a:sym typeface="Fira Sans"/>
              </a:rPr>
              <a:t>Week 8</a:t>
            </a:r>
            <a:endParaRPr b="1" sz="14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44" name="Google Shape;844;p46"/>
          <p:cNvSpPr txBox="1"/>
          <p:nvPr>
            <p:ph idx="4294967295" type="subTitle"/>
          </p:nvPr>
        </p:nvSpPr>
        <p:spPr>
          <a:xfrm>
            <a:off x="4219231" y="1178868"/>
            <a:ext cx="698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400">
                <a:latin typeface="Fira Sans"/>
                <a:ea typeface="Fira Sans"/>
                <a:cs typeface="Fira Sans"/>
                <a:sym typeface="Fira Sans"/>
              </a:rPr>
              <a:t>Week 9</a:t>
            </a:r>
            <a:endParaRPr b="1" sz="14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45" name="Google Shape;845;p46"/>
          <p:cNvSpPr txBox="1"/>
          <p:nvPr>
            <p:ph idx="4294967295" type="subTitle"/>
          </p:nvPr>
        </p:nvSpPr>
        <p:spPr>
          <a:xfrm>
            <a:off x="4917684" y="1178868"/>
            <a:ext cx="698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400">
                <a:latin typeface="Fira Sans"/>
                <a:ea typeface="Fira Sans"/>
                <a:cs typeface="Fira Sans"/>
                <a:sym typeface="Fira Sans"/>
              </a:rPr>
              <a:t>Week 10</a:t>
            </a:r>
            <a:endParaRPr b="1" sz="14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46" name="Google Shape;846;p46"/>
          <p:cNvSpPr txBox="1"/>
          <p:nvPr>
            <p:ph idx="4294967295" type="subTitle"/>
          </p:nvPr>
        </p:nvSpPr>
        <p:spPr>
          <a:xfrm>
            <a:off x="5616158" y="1178868"/>
            <a:ext cx="698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400">
                <a:latin typeface="Fira Sans"/>
                <a:ea typeface="Fira Sans"/>
                <a:cs typeface="Fira Sans"/>
                <a:sym typeface="Fira Sans"/>
              </a:rPr>
              <a:t>Week 11</a:t>
            </a:r>
            <a:endParaRPr b="1" sz="140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847" name="Google Shape;847;p46"/>
          <p:cNvCxnSpPr/>
          <p:nvPr/>
        </p:nvCxnSpPr>
        <p:spPr>
          <a:xfrm>
            <a:off x="1792448" y="1825980"/>
            <a:ext cx="688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8" name="Google Shape;848;p46"/>
          <p:cNvCxnSpPr/>
          <p:nvPr/>
        </p:nvCxnSpPr>
        <p:spPr>
          <a:xfrm>
            <a:off x="1792448" y="2497993"/>
            <a:ext cx="688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9" name="Google Shape;849;p46"/>
          <p:cNvCxnSpPr/>
          <p:nvPr/>
        </p:nvCxnSpPr>
        <p:spPr>
          <a:xfrm>
            <a:off x="1792448" y="3170005"/>
            <a:ext cx="688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0" name="Google Shape;850;p46"/>
          <p:cNvCxnSpPr/>
          <p:nvPr/>
        </p:nvCxnSpPr>
        <p:spPr>
          <a:xfrm>
            <a:off x="1810757" y="3802507"/>
            <a:ext cx="688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1" name="Google Shape;851;p46"/>
          <p:cNvCxnSpPr/>
          <p:nvPr/>
        </p:nvCxnSpPr>
        <p:spPr>
          <a:xfrm>
            <a:off x="1810757" y="4474520"/>
            <a:ext cx="688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2" name="Google Shape;852;p46"/>
          <p:cNvSpPr/>
          <p:nvPr/>
        </p:nvSpPr>
        <p:spPr>
          <a:xfrm>
            <a:off x="2112323" y="1713916"/>
            <a:ext cx="1408500" cy="22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46"/>
          <p:cNvSpPr/>
          <p:nvPr/>
        </p:nvSpPr>
        <p:spPr>
          <a:xfrm>
            <a:off x="2112323" y="2386053"/>
            <a:ext cx="2793900" cy="22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46"/>
          <p:cNvSpPr/>
          <p:nvPr/>
        </p:nvSpPr>
        <p:spPr>
          <a:xfrm>
            <a:off x="2810797" y="3058190"/>
            <a:ext cx="4202100" cy="22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46"/>
          <p:cNvSpPr/>
          <p:nvPr/>
        </p:nvSpPr>
        <p:spPr>
          <a:xfrm>
            <a:off x="4219226" y="3716125"/>
            <a:ext cx="3492000" cy="22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46"/>
          <p:cNvSpPr/>
          <p:nvPr/>
        </p:nvSpPr>
        <p:spPr>
          <a:xfrm>
            <a:off x="4803986" y="4362575"/>
            <a:ext cx="3606000" cy="22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7" name="Google Shape;857;p46"/>
          <p:cNvCxnSpPr/>
          <p:nvPr/>
        </p:nvCxnSpPr>
        <p:spPr>
          <a:xfrm>
            <a:off x="2112335" y="1115687"/>
            <a:ext cx="0" cy="286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8" name="Google Shape;858;p46"/>
          <p:cNvCxnSpPr/>
          <p:nvPr/>
        </p:nvCxnSpPr>
        <p:spPr>
          <a:xfrm>
            <a:off x="2810801" y="1115687"/>
            <a:ext cx="0" cy="286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9" name="Google Shape;859;p46"/>
          <p:cNvCxnSpPr/>
          <p:nvPr/>
        </p:nvCxnSpPr>
        <p:spPr>
          <a:xfrm>
            <a:off x="3509268" y="1115687"/>
            <a:ext cx="0" cy="286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0" name="Google Shape;860;p46"/>
          <p:cNvCxnSpPr/>
          <p:nvPr/>
        </p:nvCxnSpPr>
        <p:spPr>
          <a:xfrm>
            <a:off x="4207734" y="1115687"/>
            <a:ext cx="0" cy="286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1" name="Google Shape;861;p46"/>
          <p:cNvCxnSpPr/>
          <p:nvPr/>
        </p:nvCxnSpPr>
        <p:spPr>
          <a:xfrm>
            <a:off x="4906183" y="1115687"/>
            <a:ext cx="0" cy="286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2" name="Google Shape;862;p46"/>
          <p:cNvCxnSpPr/>
          <p:nvPr/>
        </p:nvCxnSpPr>
        <p:spPr>
          <a:xfrm>
            <a:off x="5604632" y="1115687"/>
            <a:ext cx="0" cy="286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3" name="Google Shape;863;p46"/>
          <p:cNvCxnSpPr/>
          <p:nvPr/>
        </p:nvCxnSpPr>
        <p:spPr>
          <a:xfrm>
            <a:off x="6303116" y="1115687"/>
            <a:ext cx="0" cy="286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4" name="Google Shape;864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5" name="Google Shape;865;p46"/>
          <p:cNvSpPr txBox="1"/>
          <p:nvPr>
            <p:ph idx="4294967295" type="subTitle"/>
          </p:nvPr>
        </p:nvSpPr>
        <p:spPr>
          <a:xfrm>
            <a:off x="6314599" y="1178886"/>
            <a:ext cx="698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400">
                <a:latin typeface="Fira Sans"/>
                <a:ea typeface="Fira Sans"/>
                <a:cs typeface="Fira Sans"/>
                <a:sym typeface="Fira Sans"/>
              </a:rPr>
              <a:t>Week 12</a:t>
            </a:r>
            <a:endParaRPr b="1" sz="140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866" name="Google Shape;866;p46"/>
          <p:cNvCxnSpPr/>
          <p:nvPr/>
        </p:nvCxnSpPr>
        <p:spPr>
          <a:xfrm>
            <a:off x="7012922" y="1115676"/>
            <a:ext cx="0" cy="286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67" name="Google Shape;867;p46"/>
          <p:cNvGrpSpPr/>
          <p:nvPr/>
        </p:nvGrpSpPr>
        <p:grpSpPr>
          <a:xfrm>
            <a:off x="7782637" y="130156"/>
            <a:ext cx="1254386" cy="1506063"/>
            <a:chOff x="1830725" y="499100"/>
            <a:chExt cx="4045100" cy="4856700"/>
          </a:xfrm>
        </p:grpSpPr>
        <p:sp>
          <p:nvSpPr>
            <p:cNvPr id="868" name="Google Shape;868;p46"/>
            <p:cNvSpPr/>
            <p:nvPr/>
          </p:nvSpPr>
          <p:spPr>
            <a:xfrm>
              <a:off x="1837825" y="506225"/>
              <a:ext cx="4030850" cy="2664475"/>
            </a:xfrm>
            <a:custGeom>
              <a:rect b="b" l="l" r="r" t="t"/>
              <a:pathLst>
                <a:path extrusionOk="0" h="106579" w="161234">
                  <a:moveTo>
                    <a:pt x="0" y="0"/>
                  </a:moveTo>
                  <a:lnTo>
                    <a:pt x="0" y="106579"/>
                  </a:lnTo>
                  <a:lnTo>
                    <a:pt x="161234" y="106579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6"/>
            <p:cNvSpPr/>
            <p:nvPr/>
          </p:nvSpPr>
          <p:spPr>
            <a:xfrm>
              <a:off x="1830725" y="499100"/>
              <a:ext cx="4045100" cy="2678700"/>
            </a:xfrm>
            <a:custGeom>
              <a:rect b="b" l="l" r="r" t="t"/>
              <a:pathLst>
                <a:path extrusionOk="0" h="107148" w="161804">
                  <a:moveTo>
                    <a:pt x="161235" y="569"/>
                  </a:moveTo>
                  <a:lnTo>
                    <a:pt x="161235" y="106580"/>
                  </a:lnTo>
                  <a:lnTo>
                    <a:pt x="568" y="106580"/>
                  </a:lnTo>
                  <a:lnTo>
                    <a:pt x="569" y="569"/>
                  </a:lnTo>
                  <a:close/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06863"/>
                  </a:lnTo>
                  <a:cubicBezTo>
                    <a:pt x="1" y="107019"/>
                    <a:pt x="128" y="107147"/>
                    <a:pt x="285" y="107147"/>
                  </a:cubicBezTo>
                  <a:lnTo>
                    <a:pt x="161518" y="107147"/>
                  </a:lnTo>
                  <a:cubicBezTo>
                    <a:pt x="161674" y="107147"/>
                    <a:pt x="161802" y="107021"/>
                    <a:pt x="161803" y="106864"/>
                  </a:cubicBezTo>
                  <a:lnTo>
                    <a:pt x="161803" y="285"/>
                  </a:lnTo>
                  <a:cubicBezTo>
                    <a:pt x="161803" y="128"/>
                    <a:pt x="161676" y="1"/>
                    <a:pt x="1615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6"/>
            <p:cNvSpPr/>
            <p:nvPr/>
          </p:nvSpPr>
          <p:spPr>
            <a:xfrm>
              <a:off x="1837825" y="506225"/>
              <a:ext cx="4030850" cy="2664475"/>
            </a:xfrm>
            <a:custGeom>
              <a:rect b="b" l="l" r="r" t="t"/>
              <a:pathLst>
                <a:path extrusionOk="0" h="106579" w="161234">
                  <a:moveTo>
                    <a:pt x="0" y="0"/>
                  </a:moveTo>
                  <a:lnTo>
                    <a:pt x="0" y="106579"/>
                  </a:lnTo>
                  <a:lnTo>
                    <a:pt x="161234" y="106579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6"/>
            <p:cNvSpPr/>
            <p:nvPr/>
          </p:nvSpPr>
          <p:spPr>
            <a:xfrm>
              <a:off x="1837825" y="506225"/>
              <a:ext cx="4030850" cy="2664475"/>
            </a:xfrm>
            <a:custGeom>
              <a:rect b="b" l="l" r="r" t="t"/>
              <a:pathLst>
                <a:path extrusionOk="0" h="106579" w="161234">
                  <a:moveTo>
                    <a:pt x="0" y="0"/>
                  </a:moveTo>
                  <a:lnTo>
                    <a:pt x="0" y="106579"/>
                  </a:lnTo>
                  <a:lnTo>
                    <a:pt x="161234" y="106579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6"/>
            <p:cNvSpPr/>
            <p:nvPr/>
          </p:nvSpPr>
          <p:spPr>
            <a:xfrm>
              <a:off x="2953725" y="803275"/>
              <a:ext cx="2811775" cy="2285975"/>
            </a:xfrm>
            <a:custGeom>
              <a:rect b="b" l="l" r="r" t="t"/>
              <a:pathLst>
                <a:path extrusionOk="0" h="91439" w="112471">
                  <a:moveTo>
                    <a:pt x="1" y="0"/>
                  </a:moveTo>
                  <a:lnTo>
                    <a:pt x="1" y="91438"/>
                  </a:lnTo>
                  <a:lnTo>
                    <a:pt x="112470" y="91438"/>
                  </a:lnTo>
                  <a:lnTo>
                    <a:pt x="1124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6"/>
            <p:cNvSpPr/>
            <p:nvPr/>
          </p:nvSpPr>
          <p:spPr>
            <a:xfrm>
              <a:off x="3342350" y="1015575"/>
              <a:ext cx="407700" cy="827825"/>
            </a:xfrm>
            <a:custGeom>
              <a:rect b="b" l="l" r="r" t="t"/>
              <a:pathLst>
                <a:path extrusionOk="0" h="33113" w="16308">
                  <a:moveTo>
                    <a:pt x="1" y="1"/>
                  </a:moveTo>
                  <a:lnTo>
                    <a:pt x="1" y="33112"/>
                  </a:lnTo>
                  <a:lnTo>
                    <a:pt x="16307" y="33112"/>
                  </a:lnTo>
                  <a:lnTo>
                    <a:pt x="1630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6"/>
            <p:cNvSpPr/>
            <p:nvPr/>
          </p:nvSpPr>
          <p:spPr>
            <a:xfrm>
              <a:off x="5361625" y="1020425"/>
              <a:ext cx="407675" cy="411500"/>
            </a:xfrm>
            <a:custGeom>
              <a:rect b="b" l="l" r="r" t="t"/>
              <a:pathLst>
                <a:path extrusionOk="0" h="16460" w="16307">
                  <a:moveTo>
                    <a:pt x="0" y="0"/>
                  </a:moveTo>
                  <a:lnTo>
                    <a:pt x="0" y="16459"/>
                  </a:lnTo>
                  <a:lnTo>
                    <a:pt x="16307" y="16459"/>
                  </a:lnTo>
                  <a:lnTo>
                    <a:pt x="1630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6"/>
            <p:cNvSpPr/>
            <p:nvPr/>
          </p:nvSpPr>
          <p:spPr>
            <a:xfrm>
              <a:off x="4148400" y="1020425"/>
              <a:ext cx="407675" cy="411500"/>
            </a:xfrm>
            <a:custGeom>
              <a:rect b="b" l="l" r="r" t="t"/>
              <a:pathLst>
                <a:path extrusionOk="0" h="16460" w="16307">
                  <a:moveTo>
                    <a:pt x="1" y="0"/>
                  </a:moveTo>
                  <a:lnTo>
                    <a:pt x="1" y="16459"/>
                  </a:lnTo>
                  <a:lnTo>
                    <a:pt x="16307" y="16459"/>
                  </a:lnTo>
                  <a:lnTo>
                    <a:pt x="1630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6"/>
            <p:cNvSpPr/>
            <p:nvPr/>
          </p:nvSpPr>
          <p:spPr>
            <a:xfrm>
              <a:off x="2950050" y="2262200"/>
              <a:ext cx="798775" cy="411500"/>
            </a:xfrm>
            <a:custGeom>
              <a:rect b="b" l="l" r="r" t="t"/>
              <a:pathLst>
                <a:path extrusionOk="0" h="16460" w="31951">
                  <a:moveTo>
                    <a:pt x="1" y="1"/>
                  </a:moveTo>
                  <a:lnTo>
                    <a:pt x="1" y="16460"/>
                  </a:lnTo>
                  <a:lnTo>
                    <a:pt x="31950" y="16460"/>
                  </a:lnTo>
                  <a:lnTo>
                    <a:pt x="31950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6"/>
            <p:cNvSpPr/>
            <p:nvPr/>
          </p:nvSpPr>
          <p:spPr>
            <a:xfrm>
              <a:off x="1837825" y="506225"/>
              <a:ext cx="4030850" cy="258950"/>
            </a:xfrm>
            <a:custGeom>
              <a:rect b="b" l="l" r="r" t="t"/>
              <a:pathLst>
                <a:path extrusionOk="0" h="10358" w="161234">
                  <a:moveTo>
                    <a:pt x="0" y="0"/>
                  </a:moveTo>
                  <a:lnTo>
                    <a:pt x="0" y="10358"/>
                  </a:lnTo>
                  <a:lnTo>
                    <a:pt x="161234" y="10358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6"/>
            <p:cNvSpPr/>
            <p:nvPr/>
          </p:nvSpPr>
          <p:spPr>
            <a:xfrm>
              <a:off x="1830725" y="499100"/>
              <a:ext cx="4045100" cy="273175"/>
            </a:xfrm>
            <a:custGeom>
              <a:rect b="b" l="l" r="r" t="t"/>
              <a:pathLst>
                <a:path extrusionOk="0" h="10927" w="161804">
                  <a:moveTo>
                    <a:pt x="161235" y="569"/>
                  </a:moveTo>
                  <a:lnTo>
                    <a:pt x="161235" y="10359"/>
                  </a:lnTo>
                  <a:lnTo>
                    <a:pt x="568" y="10359"/>
                  </a:lnTo>
                  <a:lnTo>
                    <a:pt x="569" y="569"/>
                  </a:lnTo>
                  <a:close/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0643"/>
                  </a:lnTo>
                  <a:cubicBezTo>
                    <a:pt x="1" y="10799"/>
                    <a:pt x="128" y="10926"/>
                    <a:pt x="285" y="10926"/>
                  </a:cubicBezTo>
                  <a:lnTo>
                    <a:pt x="161518" y="10926"/>
                  </a:lnTo>
                  <a:cubicBezTo>
                    <a:pt x="161674" y="10926"/>
                    <a:pt x="161802" y="10800"/>
                    <a:pt x="161803" y="10644"/>
                  </a:cubicBezTo>
                  <a:lnTo>
                    <a:pt x="161803" y="285"/>
                  </a:lnTo>
                  <a:cubicBezTo>
                    <a:pt x="161803" y="128"/>
                    <a:pt x="161676" y="1"/>
                    <a:pt x="1615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6"/>
            <p:cNvSpPr/>
            <p:nvPr/>
          </p:nvSpPr>
          <p:spPr>
            <a:xfrm>
              <a:off x="2946650" y="796150"/>
              <a:ext cx="2825925" cy="2300175"/>
            </a:xfrm>
            <a:custGeom>
              <a:rect b="b" l="l" r="r" t="t"/>
              <a:pathLst>
                <a:path extrusionOk="0" h="92007" w="113037">
                  <a:moveTo>
                    <a:pt x="112470" y="569"/>
                  </a:moveTo>
                  <a:lnTo>
                    <a:pt x="112470" y="91440"/>
                  </a:lnTo>
                  <a:lnTo>
                    <a:pt x="567" y="91440"/>
                  </a:lnTo>
                  <a:lnTo>
                    <a:pt x="567" y="569"/>
                  </a:lnTo>
                  <a:close/>
                  <a:moveTo>
                    <a:pt x="284" y="1"/>
                  </a:moveTo>
                  <a:cubicBezTo>
                    <a:pt x="127" y="1"/>
                    <a:pt x="0" y="128"/>
                    <a:pt x="0" y="285"/>
                  </a:cubicBezTo>
                  <a:lnTo>
                    <a:pt x="0" y="91723"/>
                  </a:lnTo>
                  <a:cubicBezTo>
                    <a:pt x="0" y="91880"/>
                    <a:pt x="127" y="92007"/>
                    <a:pt x="284" y="92007"/>
                  </a:cubicBezTo>
                  <a:lnTo>
                    <a:pt x="112753" y="92007"/>
                  </a:lnTo>
                  <a:cubicBezTo>
                    <a:pt x="112909" y="92007"/>
                    <a:pt x="113037" y="91880"/>
                    <a:pt x="113037" y="91723"/>
                  </a:cubicBezTo>
                  <a:lnTo>
                    <a:pt x="113037" y="285"/>
                  </a:lnTo>
                  <a:cubicBezTo>
                    <a:pt x="113037" y="128"/>
                    <a:pt x="112910" y="1"/>
                    <a:pt x="1127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6"/>
            <p:cNvSpPr/>
            <p:nvPr/>
          </p:nvSpPr>
          <p:spPr>
            <a:xfrm>
              <a:off x="3341775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4" y="1"/>
                    <a:pt x="10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1" y="82542"/>
                    <a:pt x="568" y="82415"/>
                    <a:pt x="568" y="82259"/>
                  </a:cubicBezTo>
                  <a:lnTo>
                    <a:pt x="568" y="269"/>
                  </a:lnTo>
                  <a:cubicBezTo>
                    <a:pt x="559" y="118"/>
                    <a:pt x="435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6"/>
            <p:cNvSpPr/>
            <p:nvPr/>
          </p:nvSpPr>
          <p:spPr>
            <a:xfrm>
              <a:off x="3744550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4" y="1"/>
                    <a:pt x="9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1" y="82542"/>
                    <a:pt x="567" y="82415"/>
                    <a:pt x="567" y="82259"/>
                  </a:cubicBezTo>
                  <a:lnTo>
                    <a:pt x="567" y="269"/>
                  </a:lnTo>
                  <a:cubicBezTo>
                    <a:pt x="559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6"/>
            <p:cNvSpPr/>
            <p:nvPr/>
          </p:nvSpPr>
          <p:spPr>
            <a:xfrm>
              <a:off x="4147325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3" y="1"/>
                    <a:pt x="9" y="118"/>
                    <a:pt x="0" y="269"/>
                  </a:cubicBezTo>
                  <a:lnTo>
                    <a:pt x="0" y="82258"/>
                  </a:lnTo>
                  <a:cubicBezTo>
                    <a:pt x="0" y="82415"/>
                    <a:pt x="127" y="82543"/>
                    <a:pt x="284" y="82543"/>
                  </a:cubicBezTo>
                  <a:cubicBezTo>
                    <a:pt x="441" y="82542"/>
                    <a:pt x="567" y="82415"/>
                    <a:pt x="567" y="82259"/>
                  </a:cubicBezTo>
                  <a:lnTo>
                    <a:pt x="567" y="269"/>
                  </a:lnTo>
                  <a:cubicBezTo>
                    <a:pt x="558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6"/>
            <p:cNvSpPr/>
            <p:nvPr/>
          </p:nvSpPr>
          <p:spPr>
            <a:xfrm>
              <a:off x="4550075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4" y="1"/>
                    <a:pt x="10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1" y="82542"/>
                    <a:pt x="568" y="82415"/>
                    <a:pt x="568" y="82259"/>
                  </a:cubicBezTo>
                  <a:lnTo>
                    <a:pt x="568" y="269"/>
                  </a:lnTo>
                  <a:cubicBezTo>
                    <a:pt x="559" y="118"/>
                    <a:pt x="435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6"/>
            <p:cNvSpPr/>
            <p:nvPr/>
          </p:nvSpPr>
          <p:spPr>
            <a:xfrm>
              <a:off x="4952850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3" y="1"/>
                    <a:pt x="9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0" y="82542"/>
                    <a:pt x="566" y="82415"/>
                    <a:pt x="567" y="82259"/>
                  </a:cubicBezTo>
                  <a:lnTo>
                    <a:pt x="567" y="269"/>
                  </a:lnTo>
                  <a:cubicBezTo>
                    <a:pt x="559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6"/>
            <p:cNvSpPr/>
            <p:nvPr/>
          </p:nvSpPr>
          <p:spPr>
            <a:xfrm>
              <a:off x="5355600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3" y="1"/>
                    <a:pt x="9" y="118"/>
                    <a:pt x="0" y="269"/>
                  </a:cubicBezTo>
                  <a:lnTo>
                    <a:pt x="0" y="82258"/>
                  </a:lnTo>
                  <a:cubicBezTo>
                    <a:pt x="0" y="82415"/>
                    <a:pt x="128" y="82543"/>
                    <a:pt x="285" y="82543"/>
                  </a:cubicBezTo>
                  <a:cubicBezTo>
                    <a:pt x="441" y="82542"/>
                    <a:pt x="567" y="82415"/>
                    <a:pt x="567" y="82259"/>
                  </a:cubicBezTo>
                  <a:lnTo>
                    <a:pt x="567" y="269"/>
                  </a:lnTo>
                  <a:cubicBezTo>
                    <a:pt x="558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6"/>
            <p:cNvSpPr/>
            <p:nvPr/>
          </p:nvSpPr>
          <p:spPr>
            <a:xfrm>
              <a:off x="2953725" y="1024225"/>
              <a:ext cx="2811775" cy="25"/>
            </a:xfrm>
            <a:custGeom>
              <a:rect b="b" l="l" r="r" t="t"/>
              <a:pathLst>
                <a:path extrusionOk="0" h="1" w="112471">
                  <a:moveTo>
                    <a:pt x="1" y="1"/>
                  </a:moveTo>
                  <a:lnTo>
                    <a:pt x="11247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6"/>
            <p:cNvSpPr/>
            <p:nvPr/>
          </p:nvSpPr>
          <p:spPr>
            <a:xfrm>
              <a:off x="2947075" y="1017125"/>
              <a:ext cx="2825950" cy="14225"/>
            </a:xfrm>
            <a:custGeom>
              <a:rect b="b" l="l" r="r" t="t"/>
              <a:pathLst>
                <a:path extrusionOk="0" h="569" w="113038">
                  <a:moveTo>
                    <a:pt x="112754" y="1"/>
                  </a:moveTo>
                  <a:cubicBezTo>
                    <a:pt x="112748" y="1"/>
                    <a:pt x="112742" y="1"/>
                    <a:pt x="112736" y="1"/>
                  </a:cubicBezTo>
                  <a:lnTo>
                    <a:pt x="267" y="1"/>
                  </a:lnTo>
                  <a:cubicBezTo>
                    <a:pt x="117" y="10"/>
                    <a:pt x="1" y="134"/>
                    <a:pt x="1" y="285"/>
                  </a:cubicBezTo>
                  <a:cubicBezTo>
                    <a:pt x="1" y="435"/>
                    <a:pt x="117" y="558"/>
                    <a:pt x="267" y="568"/>
                  </a:cubicBezTo>
                  <a:lnTo>
                    <a:pt x="112736" y="568"/>
                  </a:lnTo>
                  <a:cubicBezTo>
                    <a:pt x="112742" y="569"/>
                    <a:pt x="112748" y="569"/>
                    <a:pt x="112754" y="569"/>
                  </a:cubicBezTo>
                  <a:cubicBezTo>
                    <a:pt x="112909" y="569"/>
                    <a:pt x="113037" y="442"/>
                    <a:pt x="113037" y="285"/>
                  </a:cubicBezTo>
                  <a:cubicBezTo>
                    <a:pt x="113037" y="127"/>
                    <a:pt x="112909" y="1"/>
                    <a:pt x="112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6"/>
            <p:cNvSpPr/>
            <p:nvPr/>
          </p:nvSpPr>
          <p:spPr>
            <a:xfrm>
              <a:off x="2947050" y="1428600"/>
              <a:ext cx="2825950" cy="14225"/>
            </a:xfrm>
            <a:custGeom>
              <a:rect b="b" l="l" r="r" t="t"/>
              <a:pathLst>
                <a:path extrusionOk="0" h="569" w="113038">
                  <a:moveTo>
                    <a:pt x="112755" y="1"/>
                  </a:moveTo>
                  <a:cubicBezTo>
                    <a:pt x="112749" y="1"/>
                    <a:pt x="112743" y="1"/>
                    <a:pt x="112737" y="1"/>
                  </a:cubicBezTo>
                  <a:lnTo>
                    <a:pt x="268" y="1"/>
                  </a:lnTo>
                  <a:cubicBezTo>
                    <a:pt x="117" y="10"/>
                    <a:pt x="0" y="134"/>
                    <a:pt x="0" y="285"/>
                  </a:cubicBezTo>
                  <a:cubicBezTo>
                    <a:pt x="0" y="435"/>
                    <a:pt x="117" y="560"/>
                    <a:pt x="268" y="568"/>
                  </a:cubicBezTo>
                  <a:lnTo>
                    <a:pt x="112737" y="568"/>
                  </a:lnTo>
                  <a:cubicBezTo>
                    <a:pt x="112743" y="569"/>
                    <a:pt x="112749" y="569"/>
                    <a:pt x="112755" y="569"/>
                  </a:cubicBezTo>
                  <a:cubicBezTo>
                    <a:pt x="112909" y="569"/>
                    <a:pt x="113037" y="442"/>
                    <a:pt x="113037" y="285"/>
                  </a:cubicBezTo>
                  <a:cubicBezTo>
                    <a:pt x="113037" y="127"/>
                    <a:pt x="112909" y="1"/>
                    <a:pt x="1127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6"/>
            <p:cNvSpPr/>
            <p:nvPr/>
          </p:nvSpPr>
          <p:spPr>
            <a:xfrm>
              <a:off x="2947075" y="1840075"/>
              <a:ext cx="2825950" cy="14225"/>
            </a:xfrm>
            <a:custGeom>
              <a:rect b="b" l="l" r="r" t="t"/>
              <a:pathLst>
                <a:path extrusionOk="0" h="569" w="113038">
                  <a:moveTo>
                    <a:pt x="112755" y="1"/>
                  </a:moveTo>
                  <a:cubicBezTo>
                    <a:pt x="112749" y="1"/>
                    <a:pt x="112743" y="1"/>
                    <a:pt x="112736" y="1"/>
                  </a:cubicBezTo>
                  <a:lnTo>
                    <a:pt x="267" y="1"/>
                  </a:lnTo>
                  <a:cubicBezTo>
                    <a:pt x="117" y="10"/>
                    <a:pt x="1" y="135"/>
                    <a:pt x="1" y="285"/>
                  </a:cubicBezTo>
                  <a:cubicBezTo>
                    <a:pt x="1" y="434"/>
                    <a:pt x="117" y="559"/>
                    <a:pt x="267" y="568"/>
                  </a:cubicBezTo>
                  <a:lnTo>
                    <a:pt x="112736" y="568"/>
                  </a:lnTo>
                  <a:cubicBezTo>
                    <a:pt x="112742" y="569"/>
                    <a:pt x="112748" y="569"/>
                    <a:pt x="112754" y="569"/>
                  </a:cubicBezTo>
                  <a:cubicBezTo>
                    <a:pt x="112909" y="569"/>
                    <a:pt x="113037" y="442"/>
                    <a:pt x="113037" y="285"/>
                  </a:cubicBezTo>
                  <a:cubicBezTo>
                    <a:pt x="113037" y="127"/>
                    <a:pt x="112910" y="1"/>
                    <a:pt x="1127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6"/>
            <p:cNvSpPr/>
            <p:nvPr/>
          </p:nvSpPr>
          <p:spPr>
            <a:xfrm>
              <a:off x="2947050" y="2251575"/>
              <a:ext cx="2825950" cy="14200"/>
            </a:xfrm>
            <a:custGeom>
              <a:rect b="b" l="l" r="r" t="t"/>
              <a:pathLst>
                <a:path extrusionOk="0" h="568" w="113038">
                  <a:moveTo>
                    <a:pt x="112755" y="0"/>
                  </a:moveTo>
                  <a:cubicBezTo>
                    <a:pt x="112749" y="0"/>
                    <a:pt x="112743" y="0"/>
                    <a:pt x="112737" y="1"/>
                  </a:cubicBezTo>
                  <a:lnTo>
                    <a:pt x="268" y="1"/>
                  </a:lnTo>
                  <a:cubicBezTo>
                    <a:pt x="117" y="9"/>
                    <a:pt x="0" y="134"/>
                    <a:pt x="0" y="284"/>
                  </a:cubicBezTo>
                  <a:cubicBezTo>
                    <a:pt x="0" y="434"/>
                    <a:pt x="117" y="559"/>
                    <a:pt x="268" y="567"/>
                  </a:cubicBezTo>
                  <a:lnTo>
                    <a:pt x="112737" y="567"/>
                  </a:lnTo>
                  <a:cubicBezTo>
                    <a:pt x="112743" y="568"/>
                    <a:pt x="112748" y="568"/>
                    <a:pt x="112753" y="568"/>
                  </a:cubicBezTo>
                  <a:cubicBezTo>
                    <a:pt x="112908" y="568"/>
                    <a:pt x="113037" y="442"/>
                    <a:pt x="113037" y="284"/>
                  </a:cubicBezTo>
                  <a:cubicBezTo>
                    <a:pt x="113037" y="126"/>
                    <a:pt x="112909" y="0"/>
                    <a:pt x="112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6"/>
            <p:cNvSpPr/>
            <p:nvPr/>
          </p:nvSpPr>
          <p:spPr>
            <a:xfrm>
              <a:off x="2947075" y="2663050"/>
              <a:ext cx="2825950" cy="14225"/>
            </a:xfrm>
            <a:custGeom>
              <a:rect b="b" l="l" r="r" t="t"/>
              <a:pathLst>
                <a:path extrusionOk="0" h="569" w="113038">
                  <a:moveTo>
                    <a:pt x="112755" y="0"/>
                  </a:moveTo>
                  <a:cubicBezTo>
                    <a:pt x="112749" y="0"/>
                    <a:pt x="112743" y="0"/>
                    <a:pt x="112736" y="1"/>
                  </a:cubicBezTo>
                  <a:lnTo>
                    <a:pt x="267" y="1"/>
                  </a:lnTo>
                  <a:cubicBezTo>
                    <a:pt x="117" y="9"/>
                    <a:pt x="1" y="134"/>
                    <a:pt x="1" y="284"/>
                  </a:cubicBezTo>
                  <a:cubicBezTo>
                    <a:pt x="1" y="433"/>
                    <a:pt x="117" y="558"/>
                    <a:pt x="267" y="568"/>
                  </a:cubicBezTo>
                  <a:lnTo>
                    <a:pt x="112736" y="568"/>
                  </a:lnTo>
                  <a:cubicBezTo>
                    <a:pt x="112742" y="568"/>
                    <a:pt x="112748" y="568"/>
                    <a:pt x="112754" y="568"/>
                  </a:cubicBezTo>
                  <a:cubicBezTo>
                    <a:pt x="112909" y="568"/>
                    <a:pt x="113037" y="442"/>
                    <a:pt x="113037" y="284"/>
                  </a:cubicBezTo>
                  <a:cubicBezTo>
                    <a:pt x="113037" y="126"/>
                    <a:pt x="112910" y="0"/>
                    <a:pt x="112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6"/>
            <p:cNvSpPr/>
            <p:nvPr/>
          </p:nvSpPr>
          <p:spPr>
            <a:xfrm>
              <a:off x="1993625" y="918350"/>
              <a:ext cx="45300" cy="45325"/>
            </a:xfrm>
            <a:custGeom>
              <a:rect b="b" l="l" r="r" t="t"/>
              <a:pathLst>
                <a:path extrusionOk="0" h="1813" w="1812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7"/>
                    <a:pt x="406" y="1812"/>
                    <a:pt x="906" y="1812"/>
                  </a:cubicBezTo>
                  <a:cubicBezTo>
                    <a:pt x="1406" y="1812"/>
                    <a:pt x="1812" y="1407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6"/>
            <p:cNvSpPr/>
            <p:nvPr/>
          </p:nvSpPr>
          <p:spPr>
            <a:xfrm>
              <a:off x="2118150" y="918350"/>
              <a:ext cx="45325" cy="45325"/>
            </a:xfrm>
            <a:custGeom>
              <a:rect b="b" l="l" r="r" t="t"/>
              <a:pathLst>
                <a:path extrusionOk="0" h="1813" w="1813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7"/>
                    <a:pt x="406" y="1812"/>
                    <a:pt x="906" y="1812"/>
                  </a:cubicBezTo>
                  <a:cubicBezTo>
                    <a:pt x="1407" y="1812"/>
                    <a:pt x="1812" y="1407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6"/>
            <p:cNvSpPr/>
            <p:nvPr/>
          </p:nvSpPr>
          <p:spPr>
            <a:xfrm>
              <a:off x="2242700" y="918350"/>
              <a:ext cx="45300" cy="45325"/>
            </a:xfrm>
            <a:custGeom>
              <a:rect b="b" l="l" r="r" t="t"/>
              <a:pathLst>
                <a:path extrusionOk="0" h="1813" w="1812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7"/>
                    <a:pt x="406" y="1812"/>
                    <a:pt x="906" y="1812"/>
                  </a:cubicBezTo>
                  <a:cubicBezTo>
                    <a:pt x="1406" y="1812"/>
                    <a:pt x="1811" y="1407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6"/>
            <p:cNvSpPr/>
            <p:nvPr/>
          </p:nvSpPr>
          <p:spPr>
            <a:xfrm>
              <a:off x="2365425" y="918350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8" y="0"/>
                  </a:moveTo>
                  <a:cubicBezTo>
                    <a:pt x="611" y="0"/>
                    <a:pt x="281" y="221"/>
                    <a:pt x="140" y="560"/>
                  </a:cubicBezTo>
                  <a:cubicBezTo>
                    <a:pt x="1" y="898"/>
                    <a:pt x="77" y="1288"/>
                    <a:pt x="337" y="1547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90"/>
                    <a:pt x="1325" y="1743"/>
                  </a:cubicBezTo>
                  <a:cubicBezTo>
                    <a:pt x="1662" y="1603"/>
                    <a:pt x="1884" y="1273"/>
                    <a:pt x="1884" y="906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6"/>
            <p:cNvSpPr/>
            <p:nvPr/>
          </p:nvSpPr>
          <p:spPr>
            <a:xfrm>
              <a:off x="2491750" y="918350"/>
              <a:ext cx="45300" cy="45325"/>
            </a:xfrm>
            <a:custGeom>
              <a:rect b="b" l="l" r="r" t="t"/>
              <a:pathLst>
                <a:path extrusionOk="0" h="1813" w="1812">
                  <a:moveTo>
                    <a:pt x="906" y="0"/>
                  </a:moveTo>
                  <a:cubicBezTo>
                    <a:pt x="405" y="0"/>
                    <a:pt x="1" y="406"/>
                    <a:pt x="1" y="906"/>
                  </a:cubicBezTo>
                  <a:cubicBezTo>
                    <a:pt x="1" y="1407"/>
                    <a:pt x="405" y="1812"/>
                    <a:pt x="906" y="1812"/>
                  </a:cubicBezTo>
                  <a:cubicBezTo>
                    <a:pt x="1406" y="1812"/>
                    <a:pt x="1812" y="1407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6"/>
            <p:cNvSpPr/>
            <p:nvPr/>
          </p:nvSpPr>
          <p:spPr>
            <a:xfrm>
              <a:off x="2616275" y="918350"/>
              <a:ext cx="45300" cy="45325"/>
            </a:xfrm>
            <a:custGeom>
              <a:rect b="b" l="l" r="r" t="t"/>
              <a:pathLst>
                <a:path extrusionOk="0" h="1813" w="1812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7"/>
                    <a:pt x="406" y="1812"/>
                    <a:pt x="906" y="1812"/>
                  </a:cubicBezTo>
                  <a:cubicBezTo>
                    <a:pt x="1407" y="1812"/>
                    <a:pt x="1812" y="1407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6"/>
            <p:cNvSpPr/>
            <p:nvPr/>
          </p:nvSpPr>
          <p:spPr>
            <a:xfrm>
              <a:off x="2740825" y="918350"/>
              <a:ext cx="45300" cy="45325"/>
            </a:xfrm>
            <a:custGeom>
              <a:rect b="b" l="l" r="r" t="t"/>
              <a:pathLst>
                <a:path extrusionOk="0" h="1813" w="1812">
                  <a:moveTo>
                    <a:pt x="906" y="0"/>
                  </a:moveTo>
                  <a:cubicBezTo>
                    <a:pt x="405" y="0"/>
                    <a:pt x="0" y="406"/>
                    <a:pt x="0" y="906"/>
                  </a:cubicBezTo>
                  <a:cubicBezTo>
                    <a:pt x="0" y="1407"/>
                    <a:pt x="405" y="1812"/>
                    <a:pt x="906" y="1812"/>
                  </a:cubicBezTo>
                  <a:cubicBezTo>
                    <a:pt x="1406" y="1812"/>
                    <a:pt x="1811" y="1407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6"/>
            <p:cNvSpPr/>
            <p:nvPr/>
          </p:nvSpPr>
          <p:spPr>
            <a:xfrm>
              <a:off x="1993625" y="1032300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5"/>
                    <a:pt x="406" y="1811"/>
                    <a:pt x="906" y="1811"/>
                  </a:cubicBezTo>
                  <a:cubicBezTo>
                    <a:pt x="1406" y="1811"/>
                    <a:pt x="1812" y="1405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6"/>
            <p:cNvSpPr/>
            <p:nvPr/>
          </p:nvSpPr>
          <p:spPr>
            <a:xfrm>
              <a:off x="2118150" y="1032300"/>
              <a:ext cx="45325" cy="45300"/>
            </a:xfrm>
            <a:custGeom>
              <a:rect b="b" l="l" r="r" t="t"/>
              <a:pathLst>
                <a:path extrusionOk="0" h="1812" w="1813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5"/>
                    <a:pt x="406" y="1811"/>
                    <a:pt x="906" y="1811"/>
                  </a:cubicBezTo>
                  <a:cubicBezTo>
                    <a:pt x="1407" y="1811"/>
                    <a:pt x="1812" y="1405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6"/>
            <p:cNvSpPr/>
            <p:nvPr/>
          </p:nvSpPr>
          <p:spPr>
            <a:xfrm>
              <a:off x="2242700" y="1032300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5"/>
                    <a:pt x="406" y="1811"/>
                    <a:pt x="906" y="1811"/>
                  </a:cubicBezTo>
                  <a:cubicBezTo>
                    <a:pt x="1406" y="1811"/>
                    <a:pt x="1811" y="1405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6"/>
            <p:cNvSpPr/>
            <p:nvPr/>
          </p:nvSpPr>
          <p:spPr>
            <a:xfrm>
              <a:off x="2365425" y="1032300"/>
              <a:ext cx="47125" cy="45300"/>
            </a:xfrm>
            <a:custGeom>
              <a:rect b="b" l="l" r="r" t="t"/>
              <a:pathLst>
                <a:path extrusionOk="0" h="1812" w="1885">
                  <a:moveTo>
                    <a:pt x="978" y="0"/>
                  </a:moveTo>
                  <a:cubicBezTo>
                    <a:pt x="611" y="0"/>
                    <a:pt x="281" y="221"/>
                    <a:pt x="140" y="558"/>
                  </a:cubicBezTo>
                  <a:cubicBezTo>
                    <a:pt x="1" y="897"/>
                    <a:pt x="77" y="1288"/>
                    <a:pt x="337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89"/>
                    <a:pt x="1325" y="1743"/>
                  </a:cubicBezTo>
                  <a:cubicBezTo>
                    <a:pt x="1662" y="1602"/>
                    <a:pt x="1884" y="1272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6"/>
            <p:cNvSpPr/>
            <p:nvPr/>
          </p:nvSpPr>
          <p:spPr>
            <a:xfrm>
              <a:off x="2491750" y="1032300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0"/>
                  </a:moveTo>
                  <a:cubicBezTo>
                    <a:pt x="405" y="0"/>
                    <a:pt x="1" y="406"/>
                    <a:pt x="1" y="906"/>
                  </a:cubicBezTo>
                  <a:cubicBezTo>
                    <a:pt x="1" y="1405"/>
                    <a:pt x="405" y="1811"/>
                    <a:pt x="906" y="1811"/>
                  </a:cubicBezTo>
                  <a:cubicBezTo>
                    <a:pt x="1406" y="1811"/>
                    <a:pt x="1812" y="1405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6"/>
            <p:cNvSpPr/>
            <p:nvPr/>
          </p:nvSpPr>
          <p:spPr>
            <a:xfrm>
              <a:off x="2616275" y="1032300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5"/>
                    <a:pt x="406" y="1811"/>
                    <a:pt x="906" y="1811"/>
                  </a:cubicBezTo>
                  <a:cubicBezTo>
                    <a:pt x="1407" y="1811"/>
                    <a:pt x="1812" y="1405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6"/>
            <p:cNvSpPr/>
            <p:nvPr/>
          </p:nvSpPr>
          <p:spPr>
            <a:xfrm>
              <a:off x="2740825" y="1032300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0"/>
                  </a:moveTo>
                  <a:cubicBezTo>
                    <a:pt x="405" y="0"/>
                    <a:pt x="0" y="406"/>
                    <a:pt x="0" y="906"/>
                  </a:cubicBezTo>
                  <a:cubicBezTo>
                    <a:pt x="0" y="1405"/>
                    <a:pt x="405" y="1811"/>
                    <a:pt x="906" y="1811"/>
                  </a:cubicBezTo>
                  <a:cubicBezTo>
                    <a:pt x="1406" y="1811"/>
                    <a:pt x="1811" y="1405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6"/>
            <p:cNvSpPr/>
            <p:nvPr/>
          </p:nvSpPr>
          <p:spPr>
            <a:xfrm>
              <a:off x="1993625" y="1146225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1"/>
                  </a:moveTo>
                  <a:cubicBezTo>
                    <a:pt x="406" y="1"/>
                    <a:pt x="1" y="406"/>
                    <a:pt x="1" y="906"/>
                  </a:cubicBezTo>
                  <a:cubicBezTo>
                    <a:pt x="1" y="1406"/>
                    <a:pt x="406" y="1812"/>
                    <a:pt x="906" y="1812"/>
                  </a:cubicBezTo>
                  <a:cubicBezTo>
                    <a:pt x="1406" y="1812"/>
                    <a:pt x="1812" y="1406"/>
                    <a:pt x="1812" y="906"/>
                  </a:cubicBezTo>
                  <a:cubicBezTo>
                    <a:pt x="1812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6"/>
            <p:cNvSpPr/>
            <p:nvPr/>
          </p:nvSpPr>
          <p:spPr>
            <a:xfrm>
              <a:off x="2118150" y="1146225"/>
              <a:ext cx="45325" cy="45300"/>
            </a:xfrm>
            <a:custGeom>
              <a:rect b="b" l="l" r="r" t="t"/>
              <a:pathLst>
                <a:path extrusionOk="0" h="1812" w="1813">
                  <a:moveTo>
                    <a:pt x="906" y="1"/>
                  </a:moveTo>
                  <a:cubicBezTo>
                    <a:pt x="406" y="1"/>
                    <a:pt x="0" y="406"/>
                    <a:pt x="0" y="906"/>
                  </a:cubicBezTo>
                  <a:cubicBezTo>
                    <a:pt x="0" y="1406"/>
                    <a:pt x="406" y="1812"/>
                    <a:pt x="906" y="1812"/>
                  </a:cubicBezTo>
                  <a:cubicBezTo>
                    <a:pt x="1407" y="1812"/>
                    <a:pt x="1812" y="1406"/>
                    <a:pt x="1812" y="906"/>
                  </a:cubicBezTo>
                  <a:cubicBezTo>
                    <a:pt x="1812" y="406"/>
                    <a:pt x="1407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6"/>
            <p:cNvSpPr/>
            <p:nvPr/>
          </p:nvSpPr>
          <p:spPr>
            <a:xfrm>
              <a:off x="2242700" y="1146225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1"/>
                  </a:moveTo>
                  <a:cubicBezTo>
                    <a:pt x="406" y="1"/>
                    <a:pt x="0" y="406"/>
                    <a:pt x="0" y="906"/>
                  </a:cubicBezTo>
                  <a:cubicBezTo>
                    <a:pt x="0" y="1406"/>
                    <a:pt x="406" y="1812"/>
                    <a:pt x="906" y="1812"/>
                  </a:cubicBezTo>
                  <a:cubicBezTo>
                    <a:pt x="1406" y="1812"/>
                    <a:pt x="1811" y="1406"/>
                    <a:pt x="1811" y="906"/>
                  </a:cubicBezTo>
                  <a:cubicBezTo>
                    <a:pt x="1811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6"/>
            <p:cNvSpPr/>
            <p:nvPr/>
          </p:nvSpPr>
          <p:spPr>
            <a:xfrm>
              <a:off x="2365425" y="1146200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8" y="1"/>
                  </a:moveTo>
                  <a:cubicBezTo>
                    <a:pt x="611" y="1"/>
                    <a:pt x="281" y="222"/>
                    <a:pt x="140" y="560"/>
                  </a:cubicBezTo>
                  <a:cubicBezTo>
                    <a:pt x="1" y="899"/>
                    <a:pt x="77" y="1288"/>
                    <a:pt x="337" y="1548"/>
                  </a:cubicBezTo>
                  <a:cubicBezTo>
                    <a:pt x="510" y="1721"/>
                    <a:pt x="742" y="1813"/>
                    <a:pt x="978" y="1813"/>
                  </a:cubicBezTo>
                  <a:cubicBezTo>
                    <a:pt x="1095" y="1813"/>
                    <a:pt x="1213" y="1790"/>
                    <a:pt x="1325" y="1744"/>
                  </a:cubicBezTo>
                  <a:cubicBezTo>
                    <a:pt x="1662" y="1604"/>
                    <a:pt x="1884" y="1273"/>
                    <a:pt x="1884" y="907"/>
                  </a:cubicBezTo>
                  <a:cubicBezTo>
                    <a:pt x="1884" y="407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6"/>
            <p:cNvSpPr/>
            <p:nvPr/>
          </p:nvSpPr>
          <p:spPr>
            <a:xfrm>
              <a:off x="2491750" y="1146225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1"/>
                  </a:moveTo>
                  <a:cubicBezTo>
                    <a:pt x="405" y="1"/>
                    <a:pt x="1" y="406"/>
                    <a:pt x="1" y="906"/>
                  </a:cubicBezTo>
                  <a:cubicBezTo>
                    <a:pt x="1" y="1406"/>
                    <a:pt x="405" y="1812"/>
                    <a:pt x="906" y="1812"/>
                  </a:cubicBezTo>
                  <a:cubicBezTo>
                    <a:pt x="1406" y="1812"/>
                    <a:pt x="1812" y="1406"/>
                    <a:pt x="1812" y="906"/>
                  </a:cubicBezTo>
                  <a:cubicBezTo>
                    <a:pt x="1812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6"/>
            <p:cNvSpPr/>
            <p:nvPr/>
          </p:nvSpPr>
          <p:spPr>
            <a:xfrm>
              <a:off x="2616275" y="1146225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1"/>
                  </a:moveTo>
                  <a:cubicBezTo>
                    <a:pt x="406" y="1"/>
                    <a:pt x="1" y="406"/>
                    <a:pt x="1" y="906"/>
                  </a:cubicBezTo>
                  <a:cubicBezTo>
                    <a:pt x="1" y="1406"/>
                    <a:pt x="406" y="1812"/>
                    <a:pt x="906" y="1812"/>
                  </a:cubicBezTo>
                  <a:cubicBezTo>
                    <a:pt x="1407" y="1812"/>
                    <a:pt x="1812" y="1406"/>
                    <a:pt x="1812" y="906"/>
                  </a:cubicBezTo>
                  <a:cubicBezTo>
                    <a:pt x="1812" y="406"/>
                    <a:pt x="1407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6"/>
            <p:cNvSpPr/>
            <p:nvPr/>
          </p:nvSpPr>
          <p:spPr>
            <a:xfrm>
              <a:off x="2740825" y="1146225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1"/>
                  </a:moveTo>
                  <a:cubicBezTo>
                    <a:pt x="405" y="1"/>
                    <a:pt x="0" y="406"/>
                    <a:pt x="0" y="906"/>
                  </a:cubicBezTo>
                  <a:cubicBezTo>
                    <a:pt x="0" y="1406"/>
                    <a:pt x="405" y="1812"/>
                    <a:pt x="906" y="1812"/>
                  </a:cubicBezTo>
                  <a:cubicBezTo>
                    <a:pt x="1406" y="1812"/>
                    <a:pt x="1811" y="1406"/>
                    <a:pt x="1811" y="906"/>
                  </a:cubicBezTo>
                  <a:cubicBezTo>
                    <a:pt x="1811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6"/>
            <p:cNvSpPr/>
            <p:nvPr/>
          </p:nvSpPr>
          <p:spPr>
            <a:xfrm>
              <a:off x="1991825" y="1260150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8" y="1"/>
                  </a:moveTo>
                  <a:cubicBezTo>
                    <a:pt x="611" y="1"/>
                    <a:pt x="281" y="221"/>
                    <a:pt x="141" y="560"/>
                  </a:cubicBezTo>
                  <a:cubicBezTo>
                    <a:pt x="0" y="899"/>
                    <a:pt x="78" y="1288"/>
                    <a:pt x="338" y="1548"/>
                  </a:cubicBezTo>
                  <a:cubicBezTo>
                    <a:pt x="511" y="1721"/>
                    <a:pt x="742" y="1813"/>
                    <a:pt x="978" y="1813"/>
                  </a:cubicBezTo>
                  <a:cubicBezTo>
                    <a:pt x="1094" y="1813"/>
                    <a:pt x="1212" y="1790"/>
                    <a:pt x="1324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6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6"/>
            <p:cNvSpPr/>
            <p:nvPr/>
          </p:nvSpPr>
          <p:spPr>
            <a:xfrm>
              <a:off x="2116375" y="1260150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7" y="1"/>
                  </a:moveTo>
                  <a:cubicBezTo>
                    <a:pt x="611" y="1"/>
                    <a:pt x="280" y="221"/>
                    <a:pt x="141" y="560"/>
                  </a:cubicBezTo>
                  <a:cubicBezTo>
                    <a:pt x="0" y="899"/>
                    <a:pt x="78" y="1288"/>
                    <a:pt x="336" y="1548"/>
                  </a:cubicBezTo>
                  <a:cubicBezTo>
                    <a:pt x="510" y="1721"/>
                    <a:pt x="742" y="1813"/>
                    <a:pt x="977" y="1813"/>
                  </a:cubicBezTo>
                  <a:cubicBezTo>
                    <a:pt x="1094" y="1813"/>
                    <a:pt x="1212" y="1790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6"/>
                    <a:pt x="1478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6"/>
            <p:cNvSpPr/>
            <p:nvPr/>
          </p:nvSpPr>
          <p:spPr>
            <a:xfrm>
              <a:off x="2240875" y="1260150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9" y="1"/>
                  </a:moveTo>
                  <a:cubicBezTo>
                    <a:pt x="612" y="1"/>
                    <a:pt x="282" y="221"/>
                    <a:pt x="141" y="560"/>
                  </a:cubicBezTo>
                  <a:cubicBezTo>
                    <a:pt x="1" y="899"/>
                    <a:pt x="79" y="1288"/>
                    <a:pt x="337" y="1548"/>
                  </a:cubicBezTo>
                  <a:cubicBezTo>
                    <a:pt x="511" y="1721"/>
                    <a:pt x="743" y="1813"/>
                    <a:pt x="978" y="1813"/>
                  </a:cubicBezTo>
                  <a:cubicBezTo>
                    <a:pt x="1095" y="1813"/>
                    <a:pt x="1213" y="1790"/>
                    <a:pt x="1325" y="1743"/>
                  </a:cubicBezTo>
                  <a:cubicBezTo>
                    <a:pt x="1664" y="1603"/>
                    <a:pt x="1884" y="1273"/>
                    <a:pt x="1884" y="906"/>
                  </a:cubicBezTo>
                  <a:cubicBezTo>
                    <a:pt x="1884" y="406"/>
                    <a:pt x="1479" y="1"/>
                    <a:pt x="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6"/>
            <p:cNvSpPr/>
            <p:nvPr/>
          </p:nvSpPr>
          <p:spPr>
            <a:xfrm>
              <a:off x="2365425" y="1260150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8" y="1"/>
                  </a:moveTo>
                  <a:cubicBezTo>
                    <a:pt x="611" y="1"/>
                    <a:pt x="281" y="221"/>
                    <a:pt x="140" y="560"/>
                  </a:cubicBezTo>
                  <a:cubicBezTo>
                    <a:pt x="1" y="899"/>
                    <a:pt x="77" y="1288"/>
                    <a:pt x="337" y="1548"/>
                  </a:cubicBezTo>
                  <a:cubicBezTo>
                    <a:pt x="510" y="1721"/>
                    <a:pt x="742" y="1813"/>
                    <a:pt x="978" y="1813"/>
                  </a:cubicBezTo>
                  <a:cubicBezTo>
                    <a:pt x="1095" y="1813"/>
                    <a:pt x="1213" y="1790"/>
                    <a:pt x="1325" y="1743"/>
                  </a:cubicBezTo>
                  <a:cubicBezTo>
                    <a:pt x="1662" y="1603"/>
                    <a:pt x="1884" y="1273"/>
                    <a:pt x="1884" y="906"/>
                  </a:cubicBezTo>
                  <a:cubicBezTo>
                    <a:pt x="1884" y="406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6"/>
            <p:cNvSpPr/>
            <p:nvPr/>
          </p:nvSpPr>
          <p:spPr>
            <a:xfrm>
              <a:off x="2489950" y="1260150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8" y="1"/>
                  </a:moveTo>
                  <a:cubicBezTo>
                    <a:pt x="612" y="1"/>
                    <a:pt x="281" y="221"/>
                    <a:pt x="141" y="560"/>
                  </a:cubicBezTo>
                  <a:cubicBezTo>
                    <a:pt x="0" y="899"/>
                    <a:pt x="78" y="1288"/>
                    <a:pt x="337" y="1548"/>
                  </a:cubicBezTo>
                  <a:cubicBezTo>
                    <a:pt x="510" y="1721"/>
                    <a:pt x="742" y="1813"/>
                    <a:pt x="978" y="1813"/>
                  </a:cubicBezTo>
                  <a:cubicBezTo>
                    <a:pt x="1095" y="1813"/>
                    <a:pt x="1212" y="1790"/>
                    <a:pt x="1325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6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6"/>
            <p:cNvSpPr/>
            <p:nvPr/>
          </p:nvSpPr>
          <p:spPr>
            <a:xfrm>
              <a:off x="2614500" y="1260150"/>
              <a:ext cx="47075" cy="45325"/>
            </a:xfrm>
            <a:custGeom>
              <a:rect b="b" l="l" r="r" t="t"/>
              <a:pathLst>
                <a:path extrusionOk="0" h="1813" w="1883">
                  <a:moveTo>
                    <a:pt x="977" y="1"/>
                  </a:moveTo>
                  <a:cubicBezTo>
                    <a:pt x="610" y="1"/>
                    <a:pt x="280" y="221"/>
                    <a:pt x="140" y="560"/>
                  </a:cubicBezTo>
                  <a:cubicBezTo>
                    <a:pt x="0" y="899"/>
                    <a:pt x="77" y="1288"/>
                    <a:pt x="337" y="1548"/>
                  </a:cubicBezTo>
                  <a:cubicBezTo>
                    <a:pt x="510" y="1721"/>
                    <a:pt x="741" y="1813"/>
                    <a:pt x="977" y="1813"/>
                  </a:cubicBezTo>
                  <a:cubicBezTo>
                    <a:pt x="1093" y="1813"/>
                    <a:pt x="1211" y="1790"/>
                    <a:pt x="1323" y="1743"/>
                  </a:cubicBezTo>
                  <a:cubicBezTo>
                    <a:pt x="1662" y="1603"/>
                    <a:pt x="1883" y="1273"/>
                    <a:pt x="1883" y="906"/>
                  </a:cubicBezTo>
                  <a:cubicBezTo>
                    <a:pt x="1883" y="406"/>
                    <a:pt x="1477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6"/>
            <p:cNvSpPr/>
            <p:nvPr/>
          </p:nvSpPr>
          <p:spPr>
            <a:xfrm>
              <a:off x="2739025" y="1260150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7" y="1"/>
                  </a:moveTo>
                  <a:cubicBezTo>
                    <a:pt x="611" y="1"/>
                    <a:pt x="280" y="221"/>
                    <a:pt x="141" y="560"/>
                  </a:cubicBezTo>
                  <a:cubicBezTo>
                    <a:pt x="0" y="899"/>
                    <a:pt x="78" y="1288"/>
                    <a:pt x="336" y="1548"/>
                  </a:cubicBezTo>
                  <a:cubicBezTo>
                    <a:pt x="510" y="1721"/>
                    <a:pt x="742" y="1813"/>
                    <a:pt x="977" y="1813"/>
                  </a:cubicBezTo>
                  <a:cubicBezTo>
                    <a:pt x="1094" y="1813"/>
                    <a:pt x="1212" y="1790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6"/>
                    <a:pt x="1478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6"/>
            <p:cNvSpPr/>
            <p:nvPr/>
          </p:nvSpPr>
          <p:spPr>
            <a:xfrm>
              <a:off x="1991825" y="1374100"/>
              <a:ext cx="47100" cy="45300"/>
            </a:xfrm>
            <a:custGeom>
              <a:rect b="b" l="l" r="r" t="t"/>
              <a:pathLst>
                <a:path extrusionOk="0" h="1812" w="1884">
                  <a:moveTo>
                    <a:pt x="978" y="0"/>
                  </a:moveTo>
                  <a:cubicBezTo>
                    <a:pt x="611" y="0"/>
                    <a:pt x="281" y="221"/>
                    <a:pt x="141" y="559"/>
                  </a:cubicBezTo>
                  <a:cubicBezTo>
                    <a:pt x="0" y="897"/>
                    <a:pt x="78" y="1288"/>
                    <a:pt x="338" y="1546"/>
                  </a:cubicBezTo>
                  <a:cubicBezTo>
                    <a:pt x="511" y="1720"/>
                    <a:pt x="742" y="1812"/>
                    <a:pt x="978" y="1812"/>
                  </a:cubicBezTo>
                  <a:cubicBezTo>
                    <a:pt x="1095" y="1812"/>
                    <a:pt x="1212" y="1789"/>
                    <a:pt x="1324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6"/>
            <p:cNvSpPr/>
            <p:nvPr/>
          </p:nvSpPr>
          <p:spPr>
            <a:xfrm>
              <a:off x="2116375" y="1374100"/>
              <a:ext cx="47100" cy="45300"/>
            </a:xfrm>
            <a:custGeom>
              <a:rect b="b" l="l" r="r" t="t"/>
              <a:pathLst>
                <a:path extrusionOk="0" h="1812" w="1884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7"/>
                    <a:pt x="78" y="1288"/>
                    <a:pt x="336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4" y="1812"/>
                    <a:pt x="1212" y="1789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5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6"/>
            <p:cNvSpPr/>
            <p:nvPr/>
          </p:nvSpPr>
          <p:spPr>
            <a:xfrm>
              <a:off x="2240875" y="1374100"/>
              <a:ext cx="47125" cy="45300"/>
            </a:xfrm>
            <a:custGeom>
              <a:rect b="b" l="l" r="r" t="t"/>
              <a:pathLst>
                <a:path extrusionOk="0" h="1812" w="1885">
                  <a:moveTo>
                    <a:pt x="979" y="0"/>
                  </a:moveTo>
                  <a:cubicBezTo>
                    <a:pt x="612" y="0"/>
                    <a:pt x="282" y="221"/>
                    <a:pt x="141" y="559"/>
                  </a:cubicBezTo>
                  <a:cubicBezTo>
                    <a:pt x="1" y="897"/>
                    <a:pt x="79" y="1288"/>
                    <a:pt x="337" y="1546"/>
                  </a:cubicBezTo>
                  <a:cubicBezTo>
                    <a:pt x="511" y="1720"/>
                    <a:pt x="743" y="1812"/>
                    <a:pt x="979" y="1812"/>
                  </a:cubicBezTo>
                  <a:cubicBezTo>
                    <a:pt x="1095" y="1812"/>
                    <a:pt x="1213" y="1789"/>
                    <a:pt x="1325" y="1743"/>
                  </a:cubicBezTo>
                  <a:cubicBezTo>
                    <a:pt x="1664" y="1603"/>
                    <a:pt x="1884" y="1273"/>
                    <a:pt x="1884" y="906"/>
                  </a:cubicBezTo>
                  <a:cubicBezTo>
                    <a:pt x="1884" y="405"/>
                    <a:pt x="1479" y="0"/>
                    <a:pt x="9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6"/>
            <p:cNvSpPr/>
            <p:nvPr/>
          </p:nvSpPr>
          <p:spPr>
            <a:xfrm>
              <a:off x="2365425" y="1374100"/>
              <a:ext cx="47125" cy="45300"/>
            </a:xfrm>
            <a:custGeom>
              <a:rect b="b" l="l" r="r" t="t"/>
              <a:pathLst>
                <a:path extrusionOk="0" h="1812" w="1885">
                  <a:moveTo>
                    <a:pt x="978" y="0"/>
                  </a:moveTo>
                  <a:cubicBezTo>
                    <a:pt x="611" y="0"/>
                    <a:pt x="281" y="221"/>
                    <a:pt x="140" y="559"/>
                  </a:cubicBezTo>
                  <a:cubicBezTo>
                    <a:pt x="1" y="897"/>
                    <a:pt x="77" y="1288"/>
                    <a:pt x="337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89"/>
                    <a:pt x="1325" y="1743"/>
                  </a:cubicBezTo>
                  <a:cubicBezTo>
                    <a:pt x="1662" y="1603"/>
                    <a:pt x="1884" y="1273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6"/>
            <p:cNvSpPr/>
            <p:nvPr/>
          </p:nvSpPr>
          <p:spPr>
            <a:xfrm>
              <a:off x="2489950" y="1374100"/>
              <a:ext cx="47100" cy="45300"/>
            </a:xfrm>
            <a:custGeom>
              <a:rect b="b" l="l" r="r" t="t"/>
              <a:pathLst>
                <a:path extrusionOk="0" h="1812" w="1884">
                  <a:moveTo>
                    <a:pt x="978" y="0"/>
                  </a:moveTo>
                  <a:cubicBezTo>
                    <a:pt x="612" y="0"/>
                    <a:pt x="281" y="221"/>
                    <a:pt x="141" y="559"/>
                  </a:cubicBezTo>
                  <a:cubicBezTo>
                    <a:pt x="0" y="897"/>
                    <a:pt x="78" y="1288"/>
                    <a:pt x="337" y="1546"/>
                  </a:cubicBezTo>
                  <a:cubicBezTo>
                    <a:pt x="511" y="1720"/>
                    <a:pt x="742" y="1812"/>
                    <a:pt x="978" y="1812"/>
                  </a:cubicBezTo>
                  <a:cubicBezTo>
                    <a:pt x="1095" y="1812"/>
                    <a:pt x="1212" y="1789"/>
                    <a:pt x="1325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6"/>
            <p:cNvSpPr/>
            <p:nvPr/>
          </p:nvSpPr>
          <p:spPr>
            <a:xfrm>
              <a:off x="2614500" y="1374100"/>
              <a:ext cx="47075" cy="45300"/>
            </a:xfrm>
            <a:custGeom>
              <a:rect b="b" l="l" r="r" t="t"/>
              <a:pathLst>
                <a:path extrusionOk="0" h="1812" w="1883">
                  <a:moveTo>
                    <a:pt x="977" y="0"/>
                  </a:moveTo>
                  <a:cubicBezTo>
                    <a:pt x="610" y="0"/>
                    <a:pt x="280" y="221"/>
                    <a:pt x="140" y="559"/>
                  </a:cubicBezTo>
                  <a:cubicBezTo>
                    <a:pt x="0" y="897"/>
                    <a:pt x="77" y="1288"/>
                    <a:pt x="337" y="1546"/>
                  </a:cubicBezTo>
                  <a:cubicBezTo>
                    <a:pt x="510" y="1720"/>
                    <a:pt x="741" y="1812"/>
                    <a:pt x="977" y="1812"/>
                  </a:cubicBezTo>
                  <a:cubicBezTo>
                    <a:pt x="1094" y="1812"/>
                    <a:pt x="1211" y="1789"/>
                    <a:pt x="1323" y="1743"/>
                  </a:cubicBezTo>
                  <a:cubicBezTo>
                    <a:pt x="1662" y="1603"/>
                    <a:pt x="1883" y="1273"/>
                    <a:pt x="1883" y="906"/>
                  </a:cubicBezTo>
                  <a:cubicBezTo>
                    <a:pt x="1883" y="405"/>
                    <a:pt x="1477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6"/>
            <p:cNvSpPr/>
            <p:nvPr/>
          </p:nvSpPr>
          <p:spPr>
            <a:xfrm>
              <a:off x="2739025" y="1374100"/>
              <a:ext cx="47100" cy="45300"/>
            </a:xfrm>
            <a:custGeom>
              <a:rect b="b" l="l" r="r" t="t"/>
              <a:pathLst>
                <a:path extrusionOk="0" h="1812" w="1884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7"/>
                    <a:pt x="78" y="1288"/>
                    <a:pt x="336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4" y="1812"/>
                    <a:pt x="1212" y="1789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5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6"/>
            <p:cNvSpPr/>
            <p:nvPr/>
          </p:nvSpPr>
          <p:spPr>
            <a:xfrm>
              <a:off x="1991825" y="1488025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8" y="0"/>
                  </a:moveTo>
                  <a:cubicBezTo>
                    <a:pt x="611" y="0"/>
                    <a:pt x="281" y="221"/>
                    <a:pt x="141" y="559"/>
                  </a:cubicBezTo>
                  <a:cubicBezTo>
                    <a:pt x="0" y="898"/>
                    <a:pt x="78" y="1287"/>
                    <a:pt x="338" y="1547"/>
                  </a:cubicBezTo>
                  <a:cubicBezTo>
                    <a:pt x="511" y="1720"/>
                    <a:pt x="742" y="1812"/>
                    <a:pt x="978" y="1812"/>
                  </a:cubicBezTo>
                  <a:cubicBezTo>
                    <a:pt x="1094" y="1812"/>
                    <a:pt x="1212" y="1790"/>
                    <a:pt x="1324" y="1743"/>
                  </a:cubicBezTo>
                  <a:cubicBezTo>
                    <a:pt x="1663" y="1603"/>
                    <a:pt x="1884" y="1272"/>
                    <a:pt x="1884" y="907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6"/>
            <p:cNvSpPr/>
            <p:nvPr/>
          </p:nvSpPr>
          <p:spPr>
            <a:xfrm>
              <a:off x="2116375" y="1488025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8"/>
                    <a:pt x="78" y="1287"/>
                    <a:pt x="336" y="1547"/>
                  </a:cubicBezTo>
                  <a:cubicBezTo>
                    <a:pt x="510" y="1720"/>
                    <a:pt x="742" y="1812"/>
                    <a:pt x="977" y="1812"/>
                  </a:cubicBezTo>
                  <a:cubicBezTo>
                    <a:pt x="1094" y="1812"/>
                    <a:pt x="1212" y="1790"/>
                    <a:pt x="1324" y="1743"/>
                  </a:cubicBezTo>
                  <a:cubicBezTo>
                    <a:pt x="1663" y="1603"/>
                    <a:pt x="1883" y="1272"/>
                    <a:pt x="1883" y="907"/>
                  </a:cubicBezTo>
                  <a:cubicBezTo>
                    <a:pt x="1883" y="406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6"/>
            <p:cNvSpPr/>
            <p:nvPr/>
          </p:nvSpPr>
          <p:spPr>
            <a:xfrm>
              <a:off x="2240875" y="1488025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9" y="0"/>
                  </a:moveTo>
                  <a:cubicBezTo>
                    <a:pt x="612" y="0"/>
                    <a:pt x="282" y="221"/>
                    <a:pt x="141" y="559"/>
                  </a:cubicBezTo>
                  <a:cubicBezTo>
                    <a:pt x="1" y="898"/>
                    <a:pt x="79" y="1287"/>
                    <a:pt x="337" y="1547"/>
                  </a:cubicBezTo>
                  <a:cubicBezTo>
                    <a:pt x="511" y="1720"/>
                    <a:pt x="743" y="1812"/>
                    <a:pt x="978" y="1812"/>
                  </a:cubicBezTo>
                  <a:cubicBezTo>
                    <a:pt x="1095" y="1812"/>
                    <a:pt x="1213" y="1790"/>
                    <a:pt x="1325" y="1743"/>
                  </a:cubicBezTo>
                  <a:cubicBezTo>
                    <a:pt x="1664" y="1603"/>
                    <a:pt x="1884" y="1272"/>
                    <a:pt x="1884" y="907"/>
                  </a:cubicBezTo>
                  <a:cubicBezTo>
                    <a:pt x="1884" y="406"/>
                    <a:pt x="1479" y="0"/>
                    <a:pt x="9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6"/>
            <p:cNvSpPr/>
            <p:nvPr/>
          </p:nvSpPr>
          <p:spPr>
            <a:xfrm>
              <a:off x="2365425" y="1488025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8" y="0"/>
                  </a:moveTo>
                  <a:cubicBezTo>
                    <a:pt x="611" y="0"/>
                    <a:pt x="281" y="221"/>
                    <a:pt x="140" y="559"/>
                  </a:cubicBezTo>
                  <a:cubicBezTo>
                    <a:pt x="1" y="898"/>
                    <a:pt x="77" y="1287"/>
                    <a:pt x="337" y="1547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90"/>
                    <a:pt x="1325" y="1743"/>
                  </a:cubicBezTo>
                  <a:cubicBezTo>
                    <a:pt x="1662" y="1603"/>
                    <a:pt x="1884" y="1272"/>
                    <a:pt x="1884" y="907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6"/>
            <p:cNvSpPr/>
            <p:nvPr/>
          </p:nvSpPr>
          <p:spPr>
            <a:xfrm>
              <a:off x="2489950" y="1488025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8" y="0"/>
                  </a:moveTo>
                  <a:cubicBezTo>
                    <a:pt x="612" y="0"/>
                    <a:pt x="281" y="221"/>
                    <a:pt x="141" y="559"/>
                  </a:cubicBezTo>
                  <a:cubicBezTo>
                    <a:pt x="0" y="898"/>
                    <a:pt x="78" y="1287"/>
                    <a:pt x="337" y="1547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2" y="1790"/>
                    <a:pt x="1325" y="1743"/>
                  </a:cubicBezTo>
                  <a:cubicBezTo>
                    <a:pt x="1663" y="1603"/>
                    <a:pt x="1884" y="1272"/>
                    <a:pt x="1884" y="907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6"/>
            <p:cNvSpPr/>
            <p:nvPr/>
          </p:nvSpPr>
          <p:spPr>
            <a:xfrm>
              <a:off x="2614500" y="1488025"/>
              <a:ext cx="47075" cy="45325"/>
            </a:xfrm>
            <a:custGeom>
              <a:rect b="b" l="l" r="r" t="t"/>
              <a:pathLst>
                <a:path extrusionOk="0" h="1813" w="1883">
                  <a:moveTo>
                    <a:pt x="977" y="0"/>
                  </a:moveTo>
                  <a:cubicBezTo>
                    <a:pt x="610" y="0"/>
                    <a:pt x="280" y="221"/>
                    <a:pt x="140" y="559"/>
                  </a:cubicBezTo>
                  <a:cubicBezTo>
                    <a:pt x="0" y="898"/>
                    <a:pt x="77" y="1287"/>
                    <a:pt x="337" y="1547"/>
                  </a:cubicBezTo>
                  <a:cubicBezTo>
                    <a:pt x="510" y="1720"/>
                    <a:pt x="741" y="1812"/>
                    <a:pt x="977" y="1812"/>
                  </a:cubicBezTo>
                  <a:cubicBezTo>
                    <a:pt x="1093" y="1812"/>
                    <a:pt x="1211" y="1790"/>
                    <a:pt x="1323" y="1743"/>
                  </a:cubicBezTo>
                  <a:cubicBezTo>
                    <a:pt x="1662" y="1603"/>
                    <a:pt x="1883" y="1272"/>
                    <a:pt x="1883" y="907"/>
                  </a:cubicBezTo>
                  <a:cubicBezTo>
                    <a:pt x="1883" y="406"/>
                    <a:pt x="1477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6"/>
            <p:cNvSpPr/>
            <p:nvPr/>
          </p:nvSpPr>
          <p:spPr>
            <a:xfrm>
              <a:off x="2739025" y="1488025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8"/>
                    <a:pt x="78" y="1287"/>
                    <a:pt x="336" y="1547"/>
                  </a:cubicBezTo>
                  <a:cubicBezTo>
                    <a:pt x="510" y="1720"/>
                    <a:pt x="742" y="1812"/>
                    <a:pt x="977" y="1812"/>
                  </a:cubicBezTo>
                  <a:cubicBezTo>
                    <a:pt x="1094" y="1812"/>
                    <a:pt x="1212" y="1790"/>
                    <a:pt x="1324" y="1743"/>
                  </a:cubicBezTo>
                  <a:cubicBezTo>
                    <a:pt x="1663" y="1603"/>
                    <a:pt x="1883" y="1272"/>
                    <a:pt x="1883" y="907"/>
                  </a:cubicBezTo>
                  <a:cubicBezTo>
                    <a:pt x="1883" y="406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6"/>
            <p:cNvSpPr/>
            <p:nvPr/>
          </p:nvSpPr>
          <p:spPr>
            <a:xfrm>
              <a:off x="1988475" y="1756475"/>
              <a:ext cx="362075" cy="14225"/>
            </a:xfrm>
            <a:custGeom>
              <a:rect b="b" l="l" r="r" t="t"/>
              <a:pathLst>
                <a:path extrusionOk="0" h="569" w="14483">
                  <a:moveTo>
                    <a:pt x="14198" y="0"/>
                  </a:moveTo>
                  <a:cubicBezTo>
                    <a:pt x="14193" y="0"/>
                    <a:pt x="14188" y="0"/>
                    <a:pt x="14183" y="0"/>
                  </a:cubicBezTo>
                  <a:lnTo>
                    <a:pt x="267" y="0"/>
                  </a:lnTo>
                  <a:cubicBezTo>
                    <a:pt x="117" y="9"/>
                    <a:pt x="0" y="133"/>
                    <a:pt x="0" y="284"/>
                  </a:cubicBezTo>
                  <a:cubicBezTo>
                    <a:pt x="0" y="435"/>
                    <a:pt x="117" y="559"/>
                    <a:pt x="267" y="568"/>
                  </a:cubicBezTo>
                  <a:lnTo>
                    <a:pt x="14183" y="568"/>
                  </a:lnTo>
                  <a:cubicBezTo>
                    <a:pt x="14188" y="569"/>
                    <a:pt x="14193" y="569"/>
                    <a:pt x="14198" y="569"/>
                  </a:cubicBezTo>
                  <a:cubicBezTo>
                    <a:pt x="14354" y="569"/>
                    <a:pt x="14483" y="442"/>
                    <a:pt x="14483" y="284"/>
                  </a:cubicBezTo>
                  <a:cubicBezTo>
                    <a:pt x="14483" y="127"/>
                    <a:pt x="14354" y="0"/>
                    <a:pt x="14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6"/>
            <p:cNvSpPr/>
            <p:nvPr/>
          </p:nvSpPr>
          <p:spPr>
            <a:xfrm>
              <a:off x="1988475" y="1991525"/>
              <a:ext cx="362075" cy="14225"/>
            </a:xfrm>
            <a:custGeom>
              <a:rect b="b" l="l" r="r" t="t"/>
              <a:pathLst>
                <a:path extrusionOk="0" h="569" w="14483">
                  <a:moveTo>
                    <a:pt x="14200" y="0"/>
                  </a:moveTo>
                  <a:cubicBezTo>
                    <a:pt x="14194" y="0"/>
                    <a:pt x="14189" y="0"/>
                    <a:pt x="14183" y="1"/>
                  </a:cubicBezTo>
                  <a:lnTo>
                    <a:pt x="267" y="1"/>
                  </a:lnTo>
                  <a:cubicBezTo>
                    <a:pt x="117" y="9"/>
                    <a:pt x="0" y="134"/>
                    <a:pt x="0" y="284"/>
                  </a:cubicBezTo>
                  <a:cubicBezTo>
                    <a:pt x="0" y="435"/>
                    <a:pt x="117" y="559"/>
                    <a:pt x="267" y="568"/>
                  </a:cubicBezTo>
                  <a:lnTo>
                    <a:pt x="14183" y="568"/>
                  </a:lnTo>
                  <a:cubicBezTo>
                    <a:pt x="14189" y="568"/>
                    <a:pt x="14194" y="568"/>
                    <a:pt x="14200" y="568"/>
                  </a:cubicBezTo>
                  <a:cubicBezTo>
                    <a:pt x="14355" y="568"/>
                    <a:pt x="14483" y="442"/>
                    <a:pt x="14483" y="284"/>
                  </a:cubicBezTo>
                  <a:cubicBezTo>
                    <a:pt x="14483" y="127"/>
                    <a:pt x="14355" y="0"/>
                    <a:pt x="142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6"/>
            <p:cNvSpPr/>
            <p:nvPr/>
          </p:nvSpPr>
          <p:spPr>
            <a:xfrm>
              <a:off x="1987625" y="2226550"/>
              <a:ext cx="362950" cy="14225"/>
            </a:xfrm>
            <a:custGeom>
              <a:rect b="b" l="l" r="r" t="t"/>
              <a:pathLst>
                <a:path extrusionOk="0" h="569" w="14518">
                  <a:moveTo>
                    <a:pt x="284" y="0"/>
                  </a:moveTo>
                  <a:cubicBezTo>
                    <a:pt x="128" y="0"/>
                    <a:pt x="0" y="127"/>
                    <a:pt x="0" y="284"/>
                  </a:cubicBezTo>
                  <a:cubicBezTo>
                    <a:pt x="0" y="442"/>
                    <a:pt x="127" y="568"/>
                    <a:pt x="282" y="568"/>
                  </a:cubicBezTo>
                  <a:cubicBezTo>
                    <a:pt x="289" y="568"/>
                    <a:pt x="295" y="568"/>
                    <a:pt x="301" y="568"/>
                  </a:cubicBezTo>
                  <a:lnTo>
                    <a:pt x="14217" y="568"/>
                  </a:lnTo>
                  <a:cubicBezTo>
                    <a:pt x="14223" y="568"/>
                    <a:pt x="14230" y="568"/>
                    <a:pt x="14236" y="568"/>
                  </a:cubicBezTo>
                  <a:cubicBezTo>
                    <a:pt x="14391" y="568"/>
                    <a:pt x="14518" y="442"/>
                    <a:pt x="14518" y="284"/>
                  </a:cubicBezTo>
                  <a:cubicBezTo>
                    <a:pt x="14518" y="127"/>
                    <a:pt x="14390" y="0"/>
                    <a:pt x="14234" y="0"/>
                  </a:cubicBezTo>
                  <a:cubicBezTo>
                    <a:pt x="14228" y="0"/>
                    <a:pt x="14223" y="1"/>
                    <a:pt x="14217" y="1"/>
                  </a:cubicBezTo>
                  <a:lnTo>
                    <a:pt x="301" y="1"/>
                  </a:lnTo>
                  <a:cubicBezTo>
                    <a:pt x="295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6"/>
            <p:cNvSpPr/>
            <p:nvPr/>
          </p:nvSpPr>
          <p:spPr>
            <a:xfrm>
              <a:off x="4707650" y="1162225"/>
              <a:ext cx="434275" cy="598325"/>
            </a:xfrm>
            <a:custGeom>
              <a:rect b="b" l="l" r="r" t="t"/>
              <a:pathLst>
                <a:path extrusionOk="0" h="23933" w="17371">
                  <a:moveTo>
                    <a:pt x="16538" y="0"/>
                  </a:moveTo>
                  <a:lnTo>
                    <a:pt x="2964" y="833"/>
                  </a:lnTo>
                  <a:cubicBezTo>
                    <a:pt x="2964" y="833"/>
                    <a:pt x="1247" y="5298"/>
                    <a:pt x="1604" y="5894"/>
                  </a:cubicBezTo>
                  <a:cubicBezTo>
                    <a:pt x="1961" y="6489"/>
                    <a:pt x="2845" y="7978"/>
                    <a:pt x="2368" y="9168"/>
                  </a:cubicBezTo>
                  <a:cubicBezTo>
                    <a:pt x="1892" y="10359"/>
                    <a:pt x="1" y="10562"/>
                    <a:pt x="239" y="11514"/>
                  </a:cubicBezTo>
                  <a:cubicBezTo>
                    <a:pt x="477" y="12467"/>
                    <a:pt x="1787" y="13181"/>
                    <a:pt x="1787" y="13181"/>
                  </a:cubicBezTo>
                  <a:cubicBezTo>
                    <a:pt x="1787" y="13181"/>
                    <a:pt x="3202" y="19527"/>
                    <a:pt x="3797" y="20360"/>
                  </a:cubicBezTo>
                  <a:cubicBezTo>
                    <a:pt x="4075" y="20750"/>
                    <a:pt x="4924" y="20854"/>
                    <a:pt x="5750" y="20854"/>
                  </a:cubicBezTo>
                  <a:cubicBezTo>
                    <a:pt x="6694" y="20854"/>
                    <a:pt x="7607" y="20719"/>
                    <a:pt x="7607" y="20719"/>
                  </a:cubicBezTo>
                  <a:lnTo>
                    <a:pt x="7845" y="23933"/>
                  </a:lnTo>
                  <a:lnTo>
                    <a:pt x="17371" y="23338"/>
                  </a:lnTo>
                  <a:lnTo>
                    <a:pt x="17014" y="17622"/>
                  </a:lnTo>
                  <a:lnTo>
                    <a:pt x="16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6"/>
            <p:cNvSpPr/>
            <p:nvPr/>
          </p:nvSpPr>
          <p:spPr>
            <a:xfrm>
              <a:off x="4702350" y="1155125"/>
              <a:ext cx="446900" cy="612525"/>
            </a:xfrm>
            <a:custGeom>
              <a:rect b="b" l="l" r="r" t="t"/>
              <a:pathLst>
                <a:path extrusionOk="0" h="24501" w="17876">
                  <a:moveTo>
                    <a:pt x="16474" y="585"/>
                  </a:moveTo>
                  <a:lnTo>
                    <a:pt x="16942" y="17924"/>
                  </a:lnTo>
                  <a:lnTo>
                    <a:pt x="17282" y="23357"/>
                  </a:lnTo>
                  <a:lnTo>
                    <a:pt x="8319" y="23917"/>
                  </a:lnTo>
                  <a:lnTo>
                    <a:pt x="8103" y="20981"/>
                  </a:lnTo>
                  <a:cubicBezTo>
                    <a:pt x="8091" y="20833"/>
                    <a:pt x="7967" y="20719"/>
                    <a:pt x="7819" y="20719"/>
                  </a:cubicBezTo>
                  <a:cubicBezTo>
                    <a:pt x="7805" y="20719"/>
                    <a:pt x="7791" y="20720"/>
                    <a:pt x="7778" y="20722"/>
                  </a:cubicBezTo>
                  <a:cubicBezTo>
                    <a:pt x="7242" y="20801"/>
                    <a:pt x="6586" y="20855"/>
                    <a:pt x="5983" y="20855"/>
                  </a:cubicBezTo>
                  <a:cubicBezTo>
                    <a:pt x="5161" y="20855"/>
                    <a:pt x="4435" y="20755"/>
                    <a:pt x="4239" y="20480"/>
                  </a:cubicBezTo>
                  <a:cubicBezTo>
                    <a:pt x="3827" y="19903"/>
                    <a:pt x="2838" y="15933"/>
                    <a:pt x="2275" y="13404"/>
                  </a:cubicBezTo>
                  <a:cubicBezTo>
                    <a:pt x="2257" y="13325"/>
                    <a:pt x="2205" y="13257"/>
                    <a:pt x="2134" y="13218"/>
                  </a:cubicBezTo>
                  <a:cubicBezTo>
                    <a:pt x="2122" y="13210"/>
                    <a:pt x="930" y="12549"/>
                    <a:pt x="725" y="11730"/>
                  </a:cubicBezTo>
                  <a:cubicBezTo>
                    <a:pt x="657" y="11455"/>
                    <a:pt x="903" y="11267"/>
                    <a:pt x="1480" y="10903"/>
                  </a:cubicBezTo>
                  <a:cubicBezTo>
                    <a:pt x="1998" y="10576"/>
                    <a:pt x="2584" y="10206"/>
                    <a:pt x="2843" y="9557"/>
                  </a:cubicBezTo>
                  <a:cubicBezTo>
                    <a:pt x="3376" y="8226"/>
                    <a:pt x="2419" y="6631"/>
                    <a:pt x="2063" y="6039"/>
                  </a:cubicBezTo>
                  <a:cubicBezTo>
                    <a:pt x="1918" y="5672"/>
                    <a:pt x="2621" y="3376"/>
                    <a:pt x="3375" y="1389"/>
                  </a:cubicBezTo>
                  <a:lnTo>
                    <a:pt x="16474" y="585"/>
                  </a:lnTo>
                  <a:close/>
                  <a:moveTo>
                    <a:pt x="16752" y="0"/>
                  </a:moveTo>
                  <a:cubicBezTo>
                    <a:pt x="16745" y="0"/>
                    <a:pt x="16739" y="0"/>
                    <a:pt x="16732" y="1"/>
                  </a:cubicBezTo>
                  <a:lnTo>
                    <a:pt x="3159" y="834"/>
                  </a:lnTo>
                  <a:cubicBezTo>
                    <a:pt x="3048" y="841"/>
                    <a:pt x="2951" y="912"/>
                    <a:pt x="2911" y="1016"/>
                  </a:cubicBezTo>
                  <a:cubicBezTo>
                    <a:pt x="2381" y="2397"/>
                    <a:pt x="1187" y="5679"/>
                    <a:pt x="1574" y="6323"/>
                  </a:cubicBezTo>
                  <a:cubicBezTo>
                    <a:pt x="1894" y="6858"/>
                    <a:pt x="2745" y="8277"/>
                    <a:pt x="2317" y="9347"/>
                  </a:cubicBezTo>
                  <a:cubicBezTo>
                    <a:pt x="2125" y="9825"/>
                    <a:pt x="1644" y="10129"/>
                    <a:pt x="1178" y="10423"/>
                  </a:cubicBezTo>
                  <a:cubicBezTo>
                    <a:pt x="626" y="10772"/>
                    <a:pt x="1" y="11166"/>
                    <a:pt x="176" y="11866"/>
                  </a:cubicBezTo>
                  <a:cubicBezTo>
                    <a:pt x="399" y="12762"/>
                    <a:pt x="1405" y="13439"/>
                    <a:pt x="1749" y="13648"/>
                  </a:cubicBezTo>
                  <a:cubicBezTo>
                    <a:pt x="1985" y="14699"/>
                    <a:pt x="3195" y="19993"/>
                    <a:pt x="3777" y="20809"/>
                  </a:cubicBezTo>
                  <a:cubicBezTo>
                    <a:pt x="4127" y="21297"/>
                    <a:pt x="5083" y="21426"/>
                    <a:pt x="5992" y="21426"/>
                  </a:cubicBezTo>
                  <a:cubicBezTo>
                    <a:pt x="6600" y="21426"/>
                    <a:pt x="7187" y="21369"/>
                    <a:pt x="7559" y="21323"/>
                  </a:cubicBezTo>
                  <a:lnTo>
                    <a:pt x="7775" y="24238"/>
                  </a:lnTo>
                  <a:cubicBezTo>
                    <a:pt x="7786" y="24385"/>
                    <a:pt x="7909" y="24500"/>
                    <a:pt x="8057" y="24500"/>
                  </a:cubicBezTo>
                  <a:lnTo>
                    <a:pt x="8075" y="24500"/>
                  </a:lnTo>
                  <a:lnTo>
                    <a:pt x="17601" y="23905"/>
                  </a:lnTo>
                  <a:cubicBezTo>
                    <a:pt x="17757" y="23895"/>
                    <a:pt x="17876" y="23760"/>
                    <a:pt x="17866" y="23604"/>
                  </a:cubicBezTo>
                  <a:lnTo>
                    <a:pt x="17509" y="17899"/>
                  </a:lnTo>
                  <a:lnTo>
                    <a:pt x="17033" y="276"/>
                  </a:lnTo>
                  <a:cubicBezTo>
                    <a:pt x="17031" y="199"/>
                    <a:pt x="16997" y="126"/>
                    <a:pt x="16941" y="74"/>
                  </a:cubicBezTo>
                  <a:cubicBezTo>
                    <a:pt x="16890" y="27"/>
                    <a:pt x="16822" y="0"/>
                    <a:pt x="16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6"/>
            <p:cNvSpPr/>
            <p:nvPr/>
          </p:nvSpPr>
          <p:spPr>
            <a:xfrm>
              <a:off x="4660275" y="1011275"/>
              <a:ext cx="612600" cy="600325"/>
            </a:xfrm>
            <a:custGeom>
              <a:rect b="b" l="l" r="r" t="t"/>
              <a:pathLst>
                <a:path extrusionOk="0" h="24013" w="24504">
                  <a:moveTo>
                    <a:pt x="12830" y="1"/>
                  </a:moveTo>
                  <a:cubicBezTo>
                    <a:pt x="10402" y="1"/>
                    <a:pt x="9363" y="1214"/>
                    <a:pt x="7801" y="1214"/>
                  </a:cubicBezTo>
                  <a:cubicBezTo>
                    <a:pt x="6898" y="1214"/>
                    <a:pt x="6169" y="575"/>
                    <a:pt x="5211" y="575"/>
                  </a:cubicBezTo>
                  <a:cubicBezTo>
                    <a:pt x="4514" y="575"/>
                    <a:pt x="3695" y="913"/>
                    <a:pt x="2600" y="2081"/>
                  </a:cubicBezTo>
                  <a:cubicBezTo>
                    <a:pt x="0" y="4855"/>
                    <a:pt x="3295" y="7803"/>
                    <a:pt x="3295" y="7803"/>
                  </a:cubicBezTo>
                  <a:cubicBezTo>
                    <a:pt x="4135" y="8560"/>
                    <a:pt x="4782" y="8727"/>
                    <a:pt x="5437" y="8727"/>
                  </a:cubicBezTo>
                  <a:cubicBezTo>
                    <a:pt x="5581" y="8727"/>
                    <a:pt x="5724" y="8719"/>
                    <a:pt x="5870" y="8707"/>
                  </a:cubicBezTo>
                  <a:lnTo>
                    <a:pt x="5870" y="8707"/>
                  </a:lnTo>
                  <a:cubicBezTo>
                    <a:pt x="5764" y="9236"/>
                    <a:pt x="5543" y="10388"/>
                    <a:pt x="5454" y="11277"/>
                  </a:cubicBezTo>
                  <a:cubicBezTo>
                    <a:pt x="5335" y="12468"/>
                    <a:pt x="7478" y="13778"/>
                    <a:pt x="7478" y="13778"/>
                  </a:cubicBezTo>
                  <a:cubicBezTo>
                    <a:pt x="7478" y="13778"/>
                    <a:pt x="7359" y="15564"/>
                    <a:pt x="7597" y="16159"/>
                  </a:cubicBezTo>
                  <a:cubicBezTo>
                    <a:pt x="7736" y="16506"/>
                    <a:pt x="7995" y="16691"/>
                    <a:pt x="8259" y="16691"/>
                  </a:cubicBezTo>
                  <a:cubicBezTo>
                    <a:pt x="8447" y="16691"/>
                    <a:pt x="8638" y="16596"/>
                    <a:pt x="8787" y="16397"/>
                  </a:cubicBezTo>
                  <a:cubicBezTo>
                    <a:pt x="9083" y="16002"/>
                    <a:pt x="9297" y="14379"/>
                    <a:pt x="9566" y="14379"/>
                  </a:cubicBezTo>
                  <a:cubicBezTo>
                    <a:pt x="9621" y="14379"/>
                    <a:pt x="9679" y="14448"/>
                    <a:pt x="9740" y="14611"/>
                  </a:cubicBezTo>
                  <a:cubicBezTo>
                    <a:pt x="10097" y="15564"/>
                    <a:pt x="11525" y="22707"/>
                    <a:pt x="12478" y="23541"/>
                  </a:cubicBezTo>
                  <a:cubicBezTo>
                    <a:pt x="12883" y="23895"/>
                    <a:pt x="13889" y="24013"/>
                    <a:pt x="15004" y="24013"/>
                  </a:cubicBezTo>
                  <a:cubicBezTo>
                    <a:pt x="16514" y="24013"/>
                    <a:pt x="18223" y="23797"/>
                    <a:pt x="18908" y="23660"/>
                  </a:cubicBezTo>
                  <a:cubicBezTo>
                    <a:pt x="20099" y="23422"/>
                    <a:pt x="22361" y="18421"/>
                    <a:pt x="23433" y="15445"/>
                  </a:cubicBezTo>
                  <a:cubicBezTo>
                    <a:pt x="24504" y="12468"/>
                    <a:pt x="24029" y="7228"/>
                    <a:pt x="22481" y="4847"/>
                  </a:cubicBezTo>
                  <a:cubicBezTo>
                    <a:pt x="21320" y="3061"/>
                    <a:pt x="19287" y="2279"/>
                    <a:pt x="17690" y="2101"/>
                  </a:cubicBezTo>
                  <a:cubicBezTo>
                    <a:pt x="17687" y="2090"/>
                    <a:pt x="17684" y="2081"/>
                    <a:pt x="17684" y="2081"/>
                  </a:cubicBezTo>
                  <a:cubicBezTo>
                    <a:pt x="17684" y="2081"/>
                    <a:pt x="15257" y="1"/>
                    <a:pt x="12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6"/>
            <p:cNvSpPr/>
            <p:nvPr/>
          </p:nvSpPr>
          <p:spPr>
            <a:xfrm>
              <a:off x="4692250" y="1004200"/>
              <a:ext cx="587825" cy="614425"/>
            </a:xfrm>
            <a:custGeom>
              <a:rect b="b" l="l" r="r" t="t"/>
              <a:pathLst>
                <a:path extrusionOk="0" h="24577" w="23513">
                  <a:moveTo>
                    <a:pt x="11552" y="567"/>
                  </a:moveTo>
                  <a:cubicBezTo>
                    <a:pt x="13669" y="567"/>
                    <a:pt x="15841" y="2268"/>
                    <a:pt x="16177" y="2542"/>
                  </a:cubicBezTo>
                  <a:cubicBezTo>
                    <a:pt x="16223" y="2611"/>
                    <a:pt x="16298" y="2656"/>
                    <a:pt x="16380" y="2666"/>
                  </a:cubicBezTo>
                  <a:cubicBezTo>
                    <a:pt x="17109" y="2747"/>
                    <a:pt x="19594" y="3176"/>
                    <a:pt x="20965" y="5284"/>
                  </a:cubicBezTo>
                  <a:cubicBezTo>
                    <a:pt x="22474" y="7606"/>
                    <a:pt x="22932" y="12732"/>
                    <a:pt x="21888" y="15632"/>
                  </a:cubicBezTo>
                  <a:cubicBezTo>
                    <a:pt x="20574" y="19278"/>
                    <a:pt x="18451" y="23489"/>
                    <a:pt x="17574" y="23665"/>
                  </a:cubicBezTo>
                  <a:cubicBezTo>
                    <a:pt x="16752" y="23830"/>
                    <a:pt x="15119" y="24010"/>
                    <a:pt x="13719" y="24010"/>
                  </a:cubicBezTo>
                  <a:cubicBezTo>
                    <a:pt x="12654" y="24010"/>
                    <a:pt x="11724" y="23906"/>
                    <a:pt x="11386" y="23611"/>
                  </a:cubicBezTo>
                  <a:cubicBezTo>
                    <a:pt x="10778" y="23079"/>
                    <a:pt x="9805" y="19071"/>
                    <a:pt x="9281" y="16918"/>
                  </a:cubicBezTo>
                  <a:cubicBezTo>
                    <a:pt x="9025" y="15854"/>
                    <a:pt x="8838" y="15087"/>
                    <a:pt x="8727" y="14794"/>
                  </a:cubicBezTo>
                  <a:cubicBezTo>
                    <a:pt x="8688" y="14690"/>
                    <a:pt x="8571" y="14379"/>
                    <a:pt x="8290" y="14379"/>
                  </a:cubicBezTo>
                  <a:lnTo>
                    <a:pt x="8289" y="14379"/>
                  </a:lnTo>
                  <a:cubicBezTo>
                    <a:pt x="8284" y="14379"/>
                    <a:pt x="8277" y="14379"/>
                    <a:pt x="8272" y="14378"/>
                  </a:cubicBezTo>
                  <a:cubicBezTo>
                    <a:pt x="7921" y="14394"/>
                    <a:pt x="7801" y="14835"/>
                    <a:pt x="7603" y="15568"/>
                  </a:cubicBezTo>
                  <a:cubicBezTo>
                    <a:pt x="7507" y="15926"/>
                    <a:pt x="7386" y="16372"/>
                    <a:pt x="7283" y="16508"/>
                  </a:cubicBezTo>
                  <a:cubicBezTo>
                    <a:pt x="7194" y="16626"/>
                    <a:pt x="7087" y="16689"/>
                    <a:pt x="6979" y="16689"/>
                  </a:cubicBezTo>
                  <a:cubicBezTo>
                    <a:pt x="6968" y="16689"/>
                    <a:pt x="6956" y="16688"/>
                    <a:pt x="6944" y="16686"/>
                  </a:cubicBezTo>
                  <a:cubicBezTo>
                    <a:pt x="6798" y="16667"/>
                    <a:pt x="6662" y="16536"/>
                    <a:pt x="6582" y="16335"/>
                  </a:cubicBezTo>
                  <a:cubicBezTo>
                    <a:pt x="6407" y="15897"/>
                    <a:pt x="6451" y="14557"/>
                    <a:pt x="6482" y="14078"/>
                  </a:cubicBezTo>
                  <a:cubicBezTo>
                    <a:pt x="6490" y="13972"/>
                    <a:pt x="6438" y="13871"/>
                    <a:pt x="6347" y="13817"/>
                  </a:cubicBezTo>
                  <a:cubicBezTo>
                    <a:pt x="5831" y="13501"/>
                    <a:pt x="4375" y="12414"/>
                    <a:pt x="4457" y="11587"/>
                  </a:cubicBezTo>
                  <a:cubicBezTo>
                    <a:pt x="4547" y="10690"/>
                    <a:pt x="4775" y="9511"/>
                    <a:pt x="4870" y="9045"/>
                  </a:cubicBezTo>
                  <a:cubicBezTo>
                    <a:pt x="4905" y="8868"/>
                    <a:pt x="4768" y="8706"/>
                    <a:pt x="4592" y="8706"/>
                  </a:cubicBezTo>
                  <a:cubicBezTo>
                    <a:pt x="4584" y="8706"/>
                    <a:pt x="4577" y="8706"/>
                    <a:pt x="4570" y="8707"/>
                  </a:cubicBezTo>
                  <a:cubicBezTo>
                    <a:pt x="4428" y="8718"/>
                    <a:pt x="4289" y="8726"/>
                    <a:pt x="4151" y="8726"/>
                  </a:cubicBezTo>
                  <a:cubicBezTo>
                    <a:pt x="3562" y="8726"/>
                    <a:pt x="2986" y="8577"/>
                    <a:pt x="2205" y="7874"/>
                  </a:cubicBezTo>
                  <a:cubicBezTo>
                    <a:pt x="2191" y="7860"/>
                    <a:pt x="683" y="6492"/>
                    <a:pt x="609" y="4815"/>
                  </a:cubicBezTo>
                  <a:cubicBezTo>
                    <a:pt x="573" y="4006"/>
                    <a:pt x="883" y="3247"/>
                    <a:pt x="1530" y="2558"/>
                  </a:cubicBezTo>
                  <a:cubicBezTo>
                    <a:pt x="2555" y="1463"/>
                    <a:pt x="3298" y="1144"/>
                    <a:pt x="3937" y="1144"/>
                  </a:cubicBezTo>
                  <a:cubicBezTo>
                    <a:pt x="4376" y="1144"/>
                    <a:pt x="4767" y="1295"/>
                    <a:pt x="5166" y="1449"/>
                  </a:cubicBezTo>
                  <a:cubicBezTo>
                    <a:pt x="5589" y="1611"/>
                    <a:pt x="6026" y="1780"/>
                    <a:pt x="6524" y="1780"/>
                  </a:cubicBezTo>
                  <a:cubicBezTo>
                    <a:pt x="7273" y="1780"/>
                    <a:pt x="7905" y="1524"/>
                    <a:pt x="8573" y="1253"/>
                  </a:cubicBezTo>
                  <a:cubicBezTo>
                    <a:pt x="9364" y="930"/>
                    <a:pt x="10260" y="567"/>
                    <a:pt x="11552" y="567"/>
                  </a:cubicBezTo>
                  <a:close/>
                  <a:moveTo>
                    <a:pt x="11551" y="0"/>
                  </a:moveTo>
                  <a:cubicBezTo>
                    <a:pt x="10149" y="0"/>
                    <a:pt x="9198" y="386"/>
                    <a:pt x="8359" y="727"/>
                  </a:cubicBezTo>
                  <a:cubicBezTo>
                    <a:pt x="7717" y="988"/>
                    <a:pt x="7163" y="1214"/>
                    <a:pt x="6524" y="1214"/>
                  </a:cubicBezTo>
                  <a:cubicBezTo>
                    <a:pt x="6132" y="1214"/>
                    <a:pt x="5762" y="1071"/>
                    <a:pt x="5369" y="920"/>
                  </a:cubicBezTo>
                  <a:cubicBezTo>
                    <a:pt x="4929" y="750"/>
                    <a:pt x="4465" y="571"/>
                    <a:pt x="3930" y="571"/>
                  </a:cubicBezTo>
                  <a:cubicBezTo>
                    <a:pt x="3176" y="571"/>
                    <a:pt x="2281" y="928"/>
                    <a:pt x="1115" y="2170"/>
                  </a:cubicBezTo>
                  <a:cubicBezTo>
                    <a:pt x="361" y="2975"/>
                    <a:pt x="0" y="3873"/>
                    <a:pt x="42" y="4841"/>
                  </a:cubicBezTo>
                  <a:cubicBezTo>
                    <a:pt x="127" y="6754"/>
                    <a:pt x="1757" y="8234"/>
                    <a:pt x="1826" y="8296"/>
                  </a:cubicBezTo>
                  <a:cubicBezTo>
                    <a:pt x="2755" y="9132"/>
                    <a:pt x="3493" y="9294"/>
                    <a:pt x="4175" y="9294"/>
                  </a:cubicBezTo>
                  <a:cubicBezTo>
                    <a:pt x="4198" y="9294"/>
                    <a:pt x="4221" y="9293"/>
                    <a:pt x="4244" y="9293"/>
                  </a:cubicBezTo>
                  <a:lnTo>
                    <a:pt x="4244" y="9293"/>
                  </a:lnTo>
                  <a:cubicBezTo>
                    <a:pt x="4133" y="9872"/>
                    <a:pt x="3968" y="10791"/>
                    <a:pt x="3894" y="11531"/>
                  </a:cubicBezTo>
                  <a:cubicBezTo>
                    <a:pt x="3776" y="12710"/>
                    <a:pt x="5378" y="13863"/>
                    <a:pt x="5907" y="14210"/>
                  </a:cubicBezTo>
                  <a:cubicBezTo>
                    <a:pt x="5882" y="14696"/>
                    <a:pt x="5838" y="16003"/>
                    <a:pt x="6056" y="16547"/>
                  </a:cubicBezTo>
                  <a:cubicBezTo>
                    <a:pt x="6213" y="16941"/>
                    <a:pt x="6517" y="17203"/>
                    <a:pt x="6869" y="17250"/>
                  </a:cubicBezTo>
                  <a:cubicBezTo>
                    <a:pt x="6907" y="17255"/>
                    <a:pt x="6944" y="17257"/>
                    <a:pt x="6982" y="17257"/>
                  </a:cubicBezTo>
                  <a:cubicBezTo>
                    <a:pt x="7268" y="17257"/>
                    <a:pt x="7539" y="17113"/>
                    <a:pt x="7736" y="16850"/>
                  </a:cubicBezTo>
                  <a:cubicBezTo>
                    <a:pt x="7904" y="16626"/>
                    <a:pt x="8024" y="16184"/>
                    <a:pt x="8151" y="15717"/>
                  </a:cubicBezTo>
                  <a:cubicBezTo>
                    <a:pt x="8187" y="15580"/>
                    <a:pt x="8234" y="15410"/>
                    <a:pt x="8279" y="15258"/>
                  </a:cubicBezTo>
                  <a:cubicBezTo>
                    <a:pt x="8389" y="15645"/>
                    <a:pt x="8551" y="16309"/>
                    <a:pt x="8732" y="17052"/>
                  </a:cubicBezTo>
                  <a:cubicBezTo>
                    <a:pt x="9573" y="20518"/>
                    <a:pt x="10326" y="23436"/>
                    <a:pt x="11014" y="24037"/>
                  </a:cubicBezTo>
                  <a:cubicBezTo>
                    <a:pt x="11482" y="24447"/>
                    <a:pt x="12561" y="24576"/>
                    <a:pt x="13724" y="24576"/>
                  </a:cubicBezTo>
                  <a:cubicBezTo>
                    <a:pt x="15413" y="24576"/>
                    <a:pt x="17277" y="24304"/>
                    <a:pt x="17686" y="24221"/>
                  </a:cubicBezTo>
                  <a:cubicBezTo>
                    <a:pt x="19482" y="23862"/>
                    <a:pt x="22393" y="15903"/>
                    <a:pt x="22421" y="15823"/>
                  </a:cubicBezTo>
                  <a:cubicBezTo>
                    <a:pt x="23513" y="12791"/>
                    <a:pt x="23027" y="7417"/>
                    <a:pt x="21440" y="4975"/>
                  </a:cubicBezTo>
                  <a:cubicBezTo>
                    <a:pt x="19997" y="2754"/>
                    <a:pt x="17454" y="2232"/>
                    <a:pt x="16550" y="2115"/>
                  </a:cubicBezTo>
                  <a:cubicBezTo>
                    <a:pt x="16209" y="1832"/>
                    <a:pt x="13911" y="0"/>
                    <a:pt x="11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6"/>
            <p:cNvSpPr/>
            <p:nvPr/>
          </p:nvSpPr>
          <p:spPr>
            <a:xfrm>
              <a:off x="4863625" y="1358700"/>
              <a:ext cx="69050" cy="172750"/>
            </a:xfrm>
            <a:custGeom>
              <a:rect b="b" l="l" r="r" t="t"/>
              <a:pathLst>
                <a:path extrusionOk="0" h="6910" w="2762">
                  <a:moveTo>
                    <a:pt x="1674" y="0"/>
                  </a:moveTo>
                  <a:cubicBezTo>
                    <a:pt x="1405" y="0"/>
                    <a:pt x="1051" y="186"/>
                    <a:pt x="582" y="655"/>
                  </a:cubicBezTo>
                  <a:cubicBezTo>
                    <a:pt x="582" y="655"/>
                    <a:pt x="873" y="2689"/>
                    <a:pt x="873" y="3997"/>
                  </a:cubicBezTo>
                  <a:cubicBezTo>
                    <a:pt x="873" y="5305"/>
                    <a:pt x="1" y="6032"/>
                    <a:pt x="582" y="6613"/>
                  </a:cubicBezTo>
                  <a:cubicBezTo>
                    <a:pt x="781" y="6813"/>
                    <a:pt x="964" y="6910"/>
                    <a:pt x="1135" y="6910"/>
                  </a:cubicBezTo>
                  <a:cubicBezTo>
                    <a:pt x="1463" y="6910"/>
                    <a:pt x="1749" y="6555"/>
                    <a:pt x="2036" y="5887"/>
                  </a:cubicBezTo>
                  <a:cubicBezTo>
                    <a:pt x="2472" y="4869"/>
                    <a:pt x="2761" y="3125"/>
                    <a:pt x="2617" y="2108"/>
                  </a:cubicBezTo>
                  <a:cubicBezTo>
                    <a:pt x="2511" y="1365"/>
                    <a:pt x="2404" y="0"/>
                    <a:pt x="1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6"/>
            <p:cNvSpPr/>
            <p:nvPr/>
          </p:nvSpPr>
          <p:spPr>
            <a:xfrm>
              <a:off x="4861750" y="1351575"/>
              <a:ext cx="77975" cy="186950"/>
            </a:xfrm>
            <a:custGeom>
              <a:rect b="b" l="l" r="r" t="t"/>
              <a:pathLst>
                <a:path extrusionOk="0" h="7478" w="3119">
                  <a:moveTo>
                    <a:pt x="1752" y="569"/>
                  </a:moveTo>
                  <a:cubicBezTo>
                    <a:pt x="1785" y="569"/>
                    <a:pt x="1810" y="574"/>
                    <a:pt x="1828" y="580"/>
                  </a:cubicBezTo>
                  <a:cubicBezTo>
                    <a:pt x="2181" y="700"/>
                    <a:pt x="2311" y="1681"/>
                    <a:pt x="2381" y="2209"/>
                  </a:cubicBezTo>
                  <a:lnTo>
                    <a:pt x="2411" y="2432"/>
                  </a:lnTo>
                  <a:cubicBezTo>
                    <a:pt x="2543" y="3358"/>
                    <a:pt x="2281" y="5053"/>
                    <a:pt x="1850" y="6060"/>
                  </a:cubicBezTo>
                  <a:cubicBezTo>
                    <a:pt x="1552" y="6753"/>
                    <a:pt x="1341" y="6888"/>
                    <a:pt x="1242" y="6908"/>
                  </a:cubicBezTo>
                  <a:cubicBezTo>
                    <a:pt x="1232" y="6910"/>
                    <a:pt x="1221" y="6911"/>
                    <a:pt x="1210" y="6911"/>
                  </a:cubicBezTo>
                  <a:cubicBezTo>
                    <a:pt x="1096" y="6911"/>
                    <a:pt x="957" y="6796"/>
                    <a:pt x="857" y="6697"/>
                  </a:cubicBezTo>
                  <a:cubicBezTo>
                    <a:pt x="672" y="6512"/>
                    <a:pt x="718" y="6325"/>
                    <a:pt x="911" y="5792"/>
                  </a:cubicBezTo>
                  <a:cubicBezTo>
                    <a:pt x="1054" y="5395"/>
                    <a:pt x="1231" y="4901"/>
                    <a:pt x="1231" y="4282"/>
                  </a:cubicBezTo>
                  <a:cubicBezTo>
                    <a:pt x="1231" y="3155"/>
                    <a:pt x="1024" y="1533"/>
                    <a:pt x="957" y="1043"/>
                  </a:cubicBezTo>
                  <a:cubicBezTo>
                    <a:pt x="1378" y="645"/>
                    <a:pt x="1625" y="569"/>
                    <a:pt x="1752" y="569"/>
                  </a:cubicBezTo>
                  <a:close/>
                  <a:moveTo>
                    <a:pt x="1748" y="0"/>
                  </a:moveTo>
                  <a:cubicBezTo>
                    <a:pt x="1376" y="0"/>
                    <a:pt x="951" y="245"/>
                    <a:pt x="456" y="739"/>
                  </a:cubicBezTo>
                  <a:cubicBezTo>
                    <a:pt x="394" y="802"/>
                    <a:pt x="363" y="892"/>
                    <a:pt x="376" y="979"/>
                  </a:cubicBezTo>
                  <a:cubicBezTo>
                    <a:pt x="379" y="1000"/>
                    <a:pt x="664" y="3009"/>
                    <a:pt x="664" y="4282"/>
                  </a:cubicBezTo>
                  <a:cubicBezTo>
                    <a:pt x="664" y="4803"/>
                    <a:pt x="512" y="5227"/>
                    <a:pt x="376" y="5601"/>
                  </a:cubicBezTo>
                  <a:cubicBezTo>
                    <a:pt x="192" y="6113"/>
                    <a:pt x="1" y="6643"/>
                    <a:pt x="456" y="7098"/>
                  </a:cubicBezTo>
                  <a:cubicBezTo>
                    <a:pt x="709" y="7350"/>
                    <a:pt x="962" y="7478"/>
                    <a:pt x="1210" y="7478"/>
                  </a:cubicBezTo>
                  <a:cubicBezTo>
                    <a:pt x="1257" y="7478"/>
                    <a:pt x="1304" y="7474"/>
                    <a:pt x="1349" y="7464"/>
                  </a:cubicBezTo>
                  <a:cubicBezTo>
                    <a:pt x="1737" y="7389"/>
                    <a:pt x="2053" y="7025"/>
                    <a:pt x="2371" y="6282"/>
                  </a:cubicBezTo>
                  <a:cubicBezTo>
                    <a:pt x="2844" y="5180"/>
                    <a:pt x="3119" y="3380"/>
                    <a:pt x="2973" y="2352"/>
                  </a:cubicBezTo>
                  <a:lnTo>
                    <a:pt x="2944" y="2135"/>
                  </a:lnTo>
                  <a:cubicBezTo>
                    <a:pt x="2839" y="1350"/>
                    <a:pt x="2697" y="276"/>
                    <a:pt x="2010" y="43"/>
                  </a:cubicBezTo>
                  <a:cubicBezTo>
                    <a:pt x="1926" y="15"/>
                    <a:pt x="1838" y="0"/>
                    <a:pt x="17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6"/>
            <p:cNvSpPr/>
            <p:nvPr/>
          </p:nvSpPr>
          <p:spPr>
            <a:xfrm>
              <a:off x="4446475" y="3047525"/>
              <a:ext cx="1082950" cy="2160925"/>
            </a:xfrm>
            <a:custGeom>
              <a:rect b="b" l="l" r="r" t="t"/>
              <a:pathLst>
                <a:path extrusionOk="0" h="86437" w="43318">
                  <a:moveTo>
                    <a:pt x="7576" y="0"/>
                  </a:moveTo>
                  <a:cubicBezTo>
                    <a:pt x="7576" y="0"/>
                    <a:pt x="4598" y="19855"/>
                    <a:pt x="2299" y="39393"/>
                  </a:cubicBezTo>
                  <a:cubicBezTo>
                    <a:pt x="0" y="58931"/>
                    <a:pt x="288" y="86228"/>
                    <a:pt x="288" y="86228"/>
                  </a:cubicBezTo>
                  <a:lnTo>
                    <a:pt x="6342" y="86194"/>
                  </a:lnTo>
                  <a:cubicBezTo>
                    <a:pt x="6342" y="86194"/>
                    <a:pt x="13217" y="48013"/>
                    <a:pt x="14654" y="43703"/>
                  </a:cubicBezTo>
                  <a:cubicBezTo>
                    <a:pt x="16091" y="39393"/>
                    <a:pt x="20975" y="21292"/>
                    <a:pt x="20975" y="21292"/>
                  </a:cubicBezTo>
                  <a:cubicBezTo>
                    <a:pt x="20975" y="21292"/>
                    <a:pt x="23562" y="41980"/>
                    <a:pt x="24424" y="43415"/>
                  </a:cubicBezTo>
                  <a:cubicBezTo>
                    <a:pt x="25286" y="44852"/>
                    <a:pt x="36988" y="86437"/>
                    <a:pt x="36988" y="86437"/>
                  </a:cubicBezTo>
                  <a:lnTo>
                    <a:pt x="43317" y="86356"/>
                  </a:lnTo>
                  <a:lnTo>
                    <a:pt x="37065" y="41405"/>
                  </a:lnTo>
                  <a:lnTo>
                    <a:pt x="33617" y="30"/>
                  </a:lnTo>
                  <a:lnTo>
                    <a:pt x="75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6"/>
            <p:cNvSpPr/>
            <p:nvPr/>
          </p:nvSpPr>
          <p:spPr>
            <a:xfrm>
              <a:off x="4440025" y="3040425"/>
              <a:ext cx="1096950" cy="2175150"/>
            </a:xfrm>
            <a:custGeom>
              <a:rect b="b" l="l" r="r" t="t"/>
              <a:pathLst>
                <a:path extrusionOk="0" h="87006" w="43878">
                  <a:moveTo>
                    <a:pt x="8079" y="569"/>
                  </a:moveTo>
                  <a:lnTo>
                    <a:pt x="33615" y="597"/>
                  </a:lnTo>
                  <a:lnTo>
                    <a:pt x="37043" y="41728"/>
                  </a:lnTo>
                  <a:lnTo>
                    <a:pt x="43249" y="86361"/>
                  </a:lnTo>
                  <a:lnTo>
                    <a:pt x="37461" y="86435"/>
                  </a:lnTo>
                  <a:cubicBezTo>
                    <a:pt x="36462" y="82889"/>
                    <a:pt x="25772" y="44968"/>
                    <a:pt x="24924" y="43553"/>
                  </a:cubicBezTo>
                  <a:cubicBezTo>
                    <a:pt x="24314" y="42537"/>
                    <a:pt x="22551" y="29832"/>
                    <a:pt x="21514" y="21540"/>
                  </a:cubicBezTo>
                  <a:cubicBezTo>
                    <a:pt x="21497" y="21406"/>
                    <a:pt x="21388" y="21302"/>
                    <a:pt x="21252" y="21292"/>
                  </a:cubicBezTo>
                  <a:lnTo>
                    <a:pt x="21233" y="21292"/>
                  </a:lnTo>
                  <a:cubicBezTo>
                    <a:pt x="21105" y="21292"/>
                    <a:pt x="20993" y="21379"/>
                    <a:pt x="20959" y="21502"/>
                  </a:cubicBezTo>
                  <a:cubicBezTo>
                    <a:pt x="20911" y="21683"/>
                    <a:pt x="16061" y="39645"/>
                    <a:pt x="14644" y="43897"/>
                  </a:cubicBezTo>
                  <a:cubicBezTo>
                    <a:pt x="13259" y="48049"/>
                    <a:pt x="6992" y="82707"/>
                    <a:pt x="6363" y="86196"/>
                  </a:cubicBezTo>
                  <a:lnTo>
                    <a:pt x="827" y="86226"/>
                  </a:lnTo>
                  <a:cubicBezTo>
                    <a:pt x="806" y="83275"/>
                    <a:pt x="693" y="57950"/>
                    <a:pt x="2839" y="39711"/>
                  </a:cubicBezTo>
                  <a:cubicBezTo>
                    <a:pt x="4975" y="21553"/>
                    <a:pt x="7733" y="2896"/>
                    <a:pt x="8079" y="569"/>
                  </a:cubicBezTo>
                  <a:close/>
                  <a:moveTo>
                    <a:pt x="7834" y="1"/>
                  </a:moveTo>
                  <a:cubicBezTo>
                    <a:pt x="7694" y="1"/>
                    <a:pt x="7575" y="103"/>
                    <a:pt x="7554" y="242"/>
                  </a:cubicBezTo>
                  <a:cubicBezTo>
                    <a:pt x="7524" y="441"/>
                    <a:pt x="4549" y="20325"/>
                    <a:pt x="2276" y="39645"/>
                  </a:cubicBezTo>
                  <a:cubicBezTo>
                    <a:pt x="1" y="58977"/>
                    <a:pt x="259" y="86242"/>
                    <a:pt x="263" y="86514"/>
                  </a:cubicBezTo>
                  <a:cubicBezTo>
                    <a:pt x="264" y="86670"/>
                    <a:pt x="390" y="86795"/>
                    <a:pt x="546" y="86795"/>
                  </a:cubicBezTo>
                  <a:lnTo>
                    <a:pt x="548" y="86795"/>
                  </a:lnTo>
                  <a:lnTo>
                    <a:pt x="6602" y="86762"/>
                  </a:lnTo>
                  <a:cubicBezTo>
                    <a:pt x="6739" y="86762"/>
                    <a:pt x="6855" y="86663"/>
                    <a:pt x="6879" y="86529"/>
                  </a:cubicBezTo>
                  <a:cubicBezTo>
                    <a:pt x="6948" y="86146"/>
                    <a:pt x="13767" y="48318"/>
                    <a:pt x="15181" y="44077"/>
                  </a:cubicBezTo>
                  <a:cubicBezTo>
                    <a:pt x="16370" y="40509"/>
                    <a:pt x="19959" y="27356"/>
                    <a:pt x="21131" y="23034"/>
                  </a:cubicBezTo>
                  <a:cubicBezTo>
                    <a:pt x="21761" y="27973"/>
                    <a:pt x="23675" y="42573"/>
                    <a:pt x="24439" y="43845"/>
                  </a:cubicBezTo>
                  <a:cubicBezTo>
                    <a:pt x="25104" y="44956"/>
                    <a:pt x="32929" y="72428"/>
                    <a:pt x="36974" y="86798"/>
                  </a:cubicBezTo>
                  <a:cubicBezTo>
                    <a:pt x="37008" y="86920"/>
                    <a:pt x="37120" y="87004"/>
                    <a:pt x="37246" y="87004"/>
                  </a:cubicBezTo>
                  <a:lnTo>
                    <a:pt x="37251" y="87005"/>
                  </a:lnTo>
                  <a:lnTo>
                    <a:pt x="43578" y="86924"/>
                  </a:lnTo>
                  <a:cubicBezTo>
                    <a:pt x="43748" y="86921"/>
                    <a:pt x="43878" y="86771"/>
                    <a:pt x="43855" y="86602"/>
                  </a:cubicBezTo>
                  <a:lnTo>
                    <a:pt x="37607" y="41664"/>
                  </a:lnTo>
                  <a:lnTo>
                    <a:pt x="34157" y="289"/>
                  </a:lnTo>
                  <a:cubicBezTo>
                    <a:pt x="34145" y="143"/>
                    <a:pt x="34022" y="30"/>
                    <a:pt x="33875" y="30"/>
                  </a:cubicBezTo>
                  <a:lnTo>
                    <a:pt x="78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6"/>
            <p:cNvSpPr/>
            <p:nvPr/>
          </p:nvSpPr>
          <p:spPr>
            <a:xfrm>
              <a:off x="4963975" y="3405300"/>
              <a:ext cx="291075" cy="179850"/>
            </a:xfrm>
            <a:custGeom>
              <a:rect b="b" l="l" r="r" t="t"/>
              <a:pathLst>
                <a:path extrusionOk="0" h="7194" w="11643">
                  <a:moveTo>
                    <a:pt x="11403" y="0"/>
                  </a:moveTo>
                  <a:cubicBezTo>
                    <a:pt x="11379" y="0"/>
                    <a:pt x="11355" y="4"/>
                    <a:pt x="11331" y="13"/>
                  </a:cubicBezTo>
                  <a:lnTo>
                    <a:pt x="2876" y="3212"/>
                  </a:lnTo>
                  <a:cubicBezTo>
                    <a:pt x="2838" y="3227"/>
                    <a:pt x="2805" y="3250"/>
                    <a:pt x="2782" y="3284"/>
                  </a:cubicBezTo>
                  <a:lnTo>
                    <a:pt x="105" y="6854"/>
                  </a:lnTo>
                  <a:cubicBezTo>
                    <a:pt x="0" y="6994"/>
                    <a:pt x="100" y="7194"/>
                    <a:pt x="275" y="7194"/>
                  </a:cubicBezTo>
                  <a:cubicBezTo>
                    <a:pt x="342" y="7194"/>
                    <a:pt x="405" y="7161"/>
                    <a:pt x="445" y="7108"/>
                  </a:cubicBezTo>
                  <a:lnTo>
                    <a:pt x="3083" y="3588"/>
                  </a:lnTo>
                  <a:lnTo>
                    <a:pt x="11482" y="411"/>
                  </a:lnTo>
                  <a:cubicBezTo>
                    <a:pt x="11590" y="367"/>
                    <a:pt x="11643" y="246"/>
                    <a:pt x="11602" y="138"/>
                  </a:cubicBezTo>
                  <a:cubicBezTo>
                    <a:pt x="11570" y="52"/>
                    <a:pt x="11489" y="0"/>
                    <a:pt x="11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6"/>
            <p:cNvSpPr/>
            <p:nvPr/>
          </p:nvSpPr>
          <p:spPr>
            <a:xfrm>
              <a:off x="4735375" y="3171050"/>
              <a:ext cx="199175" cy="10650"/>
            </a:xfrm>
            <a:custGeom>
              <a:rect b="b" l="l" r="r" t="t"/>
              <a:pathLst>
                <a:path extrusionOk="0" h="426" w="7967">
                  <a:moveTo>
                    <a:pt x="214" y="1"/>
                  </a:moveTo>
                  <a:cubicBezTo>
                    <a:pt x="96" y="1"/>
                    <a:pt x="1" y="96"/>
                    <a:pt x="1" y="213"/>
                  </a:cubicBezTo>
                  <a:cubicBezTo>
                    <a:pt x="1" y="331"/>
                    <a:pt x="96" y="426"/>
                    <a:pt x="214" y="426"/>
                  </a:cubicBezTo>
                  <a:lnTo>
                    <a:pt x="7754" y="426"/>
                  </a:lnTo>
                  <a:cubicBezTo>
                    <a:pt x="7872" y="426"/>
                    <a:pt x="7966" y="331"/>
                    <a:pt x="7966" y="213"/>
                  </a:cubicBezTo>
                  <a:cubicBezTo>
                    <a:pt x="7966" y="96"/>
                    <a:pt x="7872" y="1"/>
                    <a:pt x="7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6"/>
            <p:cNvSpPr/>
            <p:nvPr/>
          </p:nvSpPr>
          <p:spPr>
            <a:xfrm>
              <a:off x="5192400" y="3171050"/>
              <a:ext cx="84925" cy="10650"/>
            </a:xfrm>
            <a:custGeom>
              <a:rect b="b" l="l" r="r" t="t"/>
              <a:pathLst>
                <a:path extrusionOk="0" h="426" w="3397">
                  <a:moveTo>
                    <a:pt x="214" y="1"/>
                  </a:moveTo>
                  <a:cubicBezTo>
                    <a:pt x="96" y="1"/>
                    <a:pt x="0" y="96"/>
                    <a:pt x="0" y="213"/>
                  </a:cubicBezTo>
                  <a:cubicBezTo>
                    <a:pt x="0" y="331"/>
                    <a:pt x="96" y="426"/>
                    <a:pt x="214" y="426"/>
                  </a:cubicBezTo>
                  <a:lnTo>
                    <a:pt x="3184" y="426"/>
                  </a:lnTo>
                  <a:cubicBezTo>
                    <a:pt x="3301" y="426"/>
                    <a:pt x="3396" y="331"/>
                    <a:pt x="3396" y="213"/>
                  </a:cubicBezTo>
                  <a:cubicBezTo>
                    <a:pt x="3396" y="96"/>
                    <a:pt x="3301" y="1"/>
                    <a:pt x="31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6"/>
            <p:cNvSpPr/>
            <p:nvPr/>
          </p:nvSpPr>
          <p:spPr>
            <a:xfrm>
              <a:off x="4199325" y="5206425"/>
              <a:ext cx="411775" cy="149375"/>
            </a:xfrm>
            <a:custGeom>
              <a:rect b="b" l="l" r="r" t="t"/>
              <a:pathLst>
                <a:path extrusionOk="0" h="5975" w="16471">
                  <a:moveTo>
                    <a:pt x="16470" y="1"/>
                  </a:moveTo>
                  <a:lnTo>
                    <a:pt x="9851" y="81"/>
                  </a:lnTo>
                  <a:lnTo>
                    <a:pt x="8801" y="1534"/>
                  </a:lnTo>
                  <a:cubicBezTo>
                    <a:pt x="8801" y="1534"/>
                    <a:pt x="82" y="5086"/>
                    <a:pt x="82" y="5409"/>
                  </a:cubicBezTo>
                  <a:cubicBezTo>
                    <a:pt x="82" y="5732"/>
                    <a:pt x="1" y="5975"/>
                    <a:pt x="728" y="5975"/>
                  </a:cubicBezTo>
                  <a:lnTo>
                    <a:pt x="11949" y="5975"/>
                  </a:lnTo>
                  <a:lnTo>
                    <a:pt x="13160" y="5571"/>
                  </a:lnTo>
                  <a:lnTo>
                    <a:pt x="13160" y="5975"/>
                  </a:lnTo>
                  <a:lnTo>
                    <a:pt x="16389" y="5975"/>
                  </a:lnTo>
                  <a:lnTo>
                    <a:pt x="164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6"/>
            <p:cNvSpPr/>
            <p:nvPr/>
          </p:nvSpPr>
          <p:spPr>
            <a:xfrm>
              <a:off x="5125700" y="5206425"/>
              <a:ext cx="411775" cy="149375"/>
            </a:xfrm>
            <a:custGeom>
              <a:rect b="b" l="l" r="r" t="t"/>
              <a:pathLst>
                <a:path extrusionOk="0" h="5975" w="16471">
                  <a:moveTo>
                    <a:pt x="16470" y="1"/>
                  </a:moveTo>
                  <a:lnTo>
                    <a:pt x="9851" y="81"/>
                  </a:lnTo>
                  <a:lnTo>
                    <a:pt x="8801" y="1534"/>
                  </a:lnTo>
                  <a:cubicBezTo>
                    <a:pt x="8801" y="1534"/>
                    <a:pt x="82" y="5086"/>
                    <a:pt x="82" y="5409"/>
                  </a:cubicBezTo>
                  <a:cubicBezTo>
                    <a:pt x="82" y="5732"/>
                    <a:pt x="1" y="5975"/>
                    <a:pt x="728" y="5975"/>
                  </a:cubicBezTo>
                  <a:lnTo>
                    <a:pt x="11949" y="5975"/>
                  </a:lnTo>
                  <a:lnTo>
                    <a:pt x="13160" y="5571"/>
                  </a:lnTo>
                  <a:lnTo>
                    <a:pt x="13160" y="5975"/>
                  </a:lnTo>
                  <a:lnTo>
                    <a:pt x="16389" y="5975"/>
                  </a:lnTo>
                  <a:lnTo>
                    <a:pt x="164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6"/>
            <p:cNvSpPr/>
            <p:nvPr/>
          </p:nvSpPr>
          <p:spPr>
            <a:xfrm>
              <a:off x="4781725" y="1727075"/>
              <a:ext cx="440575" cy="143650"/>
            </a:xfrm>
            <a:custGeom>
              <a:rect b="b" l="l" r="r" t="t"/>
              <a:pathLst>
                <a:path extrusionOk="0" h="5746" w="17623">
                  <a:moveTo>
                    <a:pt x="8537" y="1"/>
                  </a:moveTo>
                  <a:cubicBezTo>
                    <a:pt x="6393" y="1"/>
                    <a:pt x="4198" y="236"/>
                    <a:pt x="2620" y="982"/>
                  </a:cubicBezTo>
                  <a:lnTo>
                    <a:pt x="1" y="5745"/>
                  </a:lnTo>
                  <a:cubicBezTo>
                    <a:pt x="1" y="5745"/>
                    <a:pt x="6549" y="3840"/>
                    <a:pt x="10121" y="3840"/>
                  </a:cubicBezTo>
                  <a:cubicBezTo>
                    <a:pt x="13694" y="3840"/>
                    <a:pt x="17623" y="4555"/>
                    <a:pt x="17623" y="4555"/>
                  </a:cubicBezTo>
                  <a:lnTo>
                    <a:pt x="15739" y="694"/>
                  </a:lnTo>
                  <a:cubicBezTo>
                    <a:pt x="15739" y="694"/>
                    <a:pt x="12214" y="1"/>
                    <a:pt x="853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6"/>
            <p:cNvSpPr/>
            <p:nvPr/>
          </p:nvSpPr>
          <p:spPr>
            <a:xfrm>
              <a:off x="4772950" y="1719850"/>
              <a:ext cx="458075" cy="157950"/>
            </a:xfrm>
            <a:custGeom>
              <a:rect b="b" l="l" r="r" t="t"/>
              <a:pathLst>
                <a:path extrusionOk="0" h="6318" w="18323">
                  <a:moveTo>
                    <a:pt x="8873" y="576"/>
                  </a:moveTo>
                  <a:cubicBezTo>
                    <a:pt x="12090" y="576"/>
                    <a:pt x="15213" y="1111"/>
                    <a:pt x="15899" y="1235"/>
                  </a:cubicBezTo>
                  <a:lnTo>
                    <a:pt x="17477" y="4473"/>
                  </a:lnTo>
                  <a:cubicBezTo>
                    <a:pt x="16267" y="4279"/>
                    <a:pt x="13248" y="3845"/>
                    <a:pt x="10472" y="3845"/>
                  </a:cubicBezTo>
                  <a:cubicBezTo>
                    <a:pt x="7527" y="3845"/>
                    <a:pt x="2682" y="5097"/>
                    <a:pt x="925" y="5579"/>
                  </a:cubicBezTo>
                  <a:lnTo>
                    <a:pt x="3174" y="1490"/>
                  </a:lnTo>
                  <a:lnTo>
                    <a:pt x="3174" y="1489"/>
                  </a:lnTo>
                  <a:cubicBezTo>
                    <a:pt x="4697" y="797"/>
                    <a:pt x="6804" y="576"/>
                    <a:pt x="8873" y="576"/>
                  </a:cubicBezTo>
                  <a:close/>
                  <a:moveTo>
                    <a:pt x="8908" y="1"/>
                  </a:moveTo>
                  <a:cubicBezTo>
                    <a:pt x="6727" y="1"/>
                    <a:pt x="4482" y="243"/>
                    <a:pt x="2850" y="1014"/>
                  </a:cubicBezTo>
                  <a:cubicBezTo>
                    <a:pt x="2796" y="1040"/>
                    <a:pt x="2751" y="1082"/>
                    <a:pt x="2722" y="1134"/>
                  </a:cubicBezTo>
                  <a:lnTo>
                    <a:pt x="103" y="5898"/>
                  </a:lnTo>
                  <a:cubicBezTo>
                    <a:pt x="0" y="6086"/>
                    <a:pt x="137" y="6316"/>
                    <a:pt x="352" y="6317"/>
                  </a:cubicBezTo>
                  <a:cubicBezTo>
                    <a:pt x="378" y="6317"/>
                    <a:pt x="405" y="6313"/>
                    <a:pt x="431" y="6306"/>
                  </a:cubicBezTo>
                  <a:cubicBezTo>
                    <a:pt x="496" y="6287"/>
                    <a:pt x="6981" y="4412"/>
                    <a:pt x="10472" y="4412"/>
                  </a:cubicBezTo>
                  <a:cubicBezTo>
                    <a:pt x="13976" y="4412"/>
                    <a:pt x="17884" y="5114"/>
                    <a:pt x="17923" y="5122"/>
                  </a:cubicBezTo>
                  <a:cubicBezTo>
                    <a:pt x="17940" y="5125"/>
                    <a:pt x="17957" y="5127"/>
                    <a:pt x="17974" y="5127"/>
                  </a:cubicBezTo>
                  <a:cubicBezTo>
                    <a:pt x="18177" y="5127"/>
                    <a:pt x="18322" y="4911"/>
                    <a:pt x="18228" y="4719"/>
                  </a:cubicBezTo>
                  <a:lnTo>
                    <a:pt x="16346" y="857"/>
                  </a:lnTo>
                  <a:cubicBezTo>
                    <a:pt x="16307" y="777"/>
                    <a:pt x="16232" y="721"/>
                    <a:pt x="16146" y="704"/>
                  </a:cubicBezTo>
                  <a:cubicBezTo>
                    <a:pt x="15919" y="659"/>
                    <a:pt x="12500" y="1"/>
                    <a:pt x="8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6"/>
            <p:cNvSpPr/>
            <p:nvPr/>
          </p:nvSpPr>
          <p:spPr>
            <a:xfrm>
              <a:off x="5154275" y="1927700"/>
              <a:ext cx="518725" cy="985300"/>
            </a:xfrm>
            <a:custGeom>
              <a:rect b="b" l="l" r="r" t="t"/>
              <a:pathLst>
                <a:path extrusionOk="0" h="39412" w="20749">
                  <a:moveTo>
                    <a:pt x="12201" y="1"/>
                  </a:moveTo>
                  <a:cubicBezTo>
                    <a:pt x="9248" y="241"/>
                    <a:pt x="7266" y="20313"/>
                    <a:pt x="7266" y="20313"/>
                  </a:cubicBezTo>
                  <a:lnTo>
                    <a:pt x="9134" y="29655"/>
                  </a:lnTo>
                  <a:lnTo>
                    <a:pt x="415" y="33806"/>
                  </a:lnTo>
                  <a:lnTo>
                    <a:pt x="0" y="39412"/>
                  </a:lnTo>
                  <a:lnTo>
                    <a:pt x="0" y="39412"/>
                  </a:lnTo>
                  <a:lnTo>
                    <a:pt x="17363" y="37029"/>
                  </a:lnTo>
                  <a:cubicBezTo>
                    <a:pt x="19402" y="36748"/>
                    <a:pt x="20749" y="34765"/>
                    <a:pt x="20257" y="32768"/>
                  </a:cubicBezTo>
                  <a:lnTo>
                    <a:pt x="12201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6"/>
            <p:cNvSpPr/>
            <p:nvPr/>
          </p:nvSpPr>
          <p:spPr>
            <a:xfrm>
              <a:off x="5146900" y="1920600"/>
              <a:ext cx="527025" cy="999500"/>
            </a:xfrm>
            <a:custGeom>
              <a:rect b="b" l="l" r="r" t="t"/>
              <a:pathLst>
                <a:path extrusionOk="0" h="39980" w="21081">
                  <a:moveTo>
                    <a:pt x="12291" y="638"/>
                  </a:moveTo>
                  <a:lnTo>
                    <a:pt x="20277" y="33121"/>
                  </a:lnTo>
                  <a:cubicBezTo>
                    <a:pt x="20492" y="33996"/>
                    <a:pt x="20326" y="34922"/>
                    <a:pt x="19819" y="35667"/>
                  </a:cubicBezTo>
                  <a:cubicBezTo>
                    <a:pt x="19313" y="36413"/>
                    <a:pt x="18513" y="36909"/>
                    <a:pt x="17620" y="37031"/>
                  </a:cubicBezTo>
                  <a:lnTo>
                    <a:pt x="604" y="39367"/>
                  </a:lnTo>
                  <a:lnTo>
                    <a:pt x="982" y="34276"/>
                  </a:lnTo>
                  <a:lnTo>
                    <a:pt x="9552" y="30194"/>
                  </a:lnTo>
                  <a:cubicBezTo>
                    <a:pt x="9669" y="30139"/>
                    <a:pt x="9734" y="30010"/>
                    <a:pt x="9708" y="29883"/>
                  </a:cubicBezTo>
                  <a:lnTo>
                    <a:pt x="7848" y="20582"/>
                  </a:lnTo>
                  <a:cubicBezTo>
                    <a:pt x="8579" y="13206"/>
                    <a:pt x="10395" y="1660"/>
                    <a:pt x="12291" y="638"/>
                  </a:cubicBezTo>
                  <a:close/>
                  <a:moveTo>
                    <a:pt x="12492" y="0"/>
                  </a:moveTo>
                  <a:cubicBezTo>
                    <a:pt x="12486" y="0"/>
                    <a:pt x="12479" y="1"/>
                    <a:pt x="12472" y="1"/>
                  </a:cubicBezTo>
                  <a:cubicBezTo>
                    <a:pt x="9437" y="249"/>
                    <a:pt x="7615" y="17177"/>
                    <a:pt x="7279" y="20568"/>
                  </a:cubicBezTo>
                  <a:cubicBezTo>
                    <a:pt x="7277" y="20596"/>
                    <a:pt x="7278" y="20624"/>
                    <a:pt x="7284" y="20652"/>
                  </a:cubicBezTo>
                  <a:lnTo>
                    <a:pt x="9109" y="29778"/>
                  </a:lnTo>
                  <a:lnTo>
                    <a:pt x="589" y="33835"/>
                  </a:lnTo>
                  <a:cubicBezTo>
                    <a:pt x="497" y="33878"/>
                    <a:pt x="436" y="33968"/>
                    <a:pt x="428" y="34069"/>
                  </a:cubicBezTo>
                  <a:lnTo>
                    <a:pt x="13" y="39674"/>
                  </a:lnTo>
                  <a:cubicBezTo>
                    <a:pt x="1" y="39839"/>
                    <a:pt x="131" y="39978"/>
                    <a:pt x="295" y="39979"/>
                  </a:cubicBezTo>
                  <a:cubicBezTo>
                    <a:pt x="308" y="39978"/>
                    <a:pt x="321" y="39978"/>
                    <a:pt x="333" y="39976"/>
                  </a:cubicBezTo>
                  <a:lnTo>
                    <a:pt x="17696" y="37593"/>
                  </a:lnTo>
                  <a:cubicBezTo>
                    <a:pt x="18749" y="37449"/>
                    <a:pt x="19690" y="36865"/>
                    <a:pt x="20287" y="35986"/>
                  </a:cubicBezTo>
                  <a:cubicBezTo>
                    <a:pt x="20885" y="35107"/>
                    <a:pt x="21080" y="34016"/>
                    <a:pt x="20826" y="32985"/>
                  </a:cubicBezTo>
                  <a:lnTo>
                    <a:pt x="12771" y="216"/>
                  </a:lnTo>
                  <a:cubicBezTo>
                    <a:pt x="12738" y="89"/>
                    <a:pt x="12623" y="0"/>
                    <a:pt x="12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6"/>
            <p:cNvSpPr/>
            <p:nvPr/>
          </p:nvSpPr>
          <p:spPr>
            <a:xfrm>
              <a:off x="4543950" y="1815650"/>
              <a:ext cx="918300" cy="1251350"/>
            </a:xfrm>
            <a:custGeom>
              <a:rect b="b" l="l" r="r" t="t"/>
              <a:pathLst>
                <a:path extrusionOk="0" h="50054" w="36732">
                  <a:moveTo>
                    <a:pt x="18657" y="0"/>
                  </a:moveTo>
                  <a:cubicBezTo>
                    <a:pt x="15879" y="0"/>
                    <a:pt x="13007" y="296"/>
                    <a:pt x="10308" y="861"/>
                  </a:cubicBezTo>
                  <a:cubicBezTo>
                    <a:pt x="7851" y="1374"/>
                    <a:pt x="5538" y="2109"/>
                    <a:pt x="3571" y="3046"/>
                  </a:cubicBezTo>
                  <a:cubicBezTo>
                    <a:pt x="1071" y="4236"/>
                    <a:pt x="0" y="4593"/>
                    <a:pt x="0" y="4593"/>
                  </a:cubicBezTo>
                  <a:cubicBezTo>
                    <a:pt x="0" y="4593"/>
                    <a:pt x="3081" y="44513"/>
                    <a:pt x="3081" y="46537"/>
                  </a:cubicBezTo>
                  <a:cubicBezTo>
                    <a:pt x="3081" y="48561"/>
                    <a:pt x="2962" y="48680"/>
                    <a:pt x="3676" y="49275"/>
                  </a:cubicBezTo>
                  <a:cubicBezTo>
                    <a:pt x="4281" y="49779"/>
                    <a:pt x="7024" y="50053"/>
                    <a:pt x="11825" y="50053"/>
                  </a:cubicBezTo>
                  <a:cubicBezTo>
                    <a:pt x="12695" y="50053"/>
                    <a:pt x="13632" y="50044"/>
                    <a:pt x="14635" y="50026"/>
                  </a:cubicBezTo>
                  <a:cubicBezTo>
                    <a:pt x="17364" y="49976"/>
                    <a:pt x="19968" y="49962"/>
                    <a:pt x="22121" y="49962"/>
                  </a:cubicBezTo>
                  <a:cubicBezTo>
                    <a:pt x="25134" y="49962"/>
                    <a:pt x="27263" y="49990"/>
                    <a:pt x="27610" y="49990"/>
                  </a:cubicBezTo>
                  <a:cubicBezTo>
                    <a:pt x="28205" y="49990"/>
                    <a:pt x="29277" y="49632"/>
                    <a:pt x="29991" y="48561"/>
                  </a:cubicBezTo>
                  <a:cubicBezTo>
                    <a:pt x="30706" y="47489"/>
                    <a:pt x="36496" y="4959"/>
                    <a:pt x="36614" y="4483"/>
                  </a:cubicBezTo>
                  <a:cubicBezTo>
                    <a:pt x="36732" y="4005"/>
                    <a:pt x="27619" y="1251"/>
                    <a:pt x="26777" y="1011"/>
                  </a:cubicBezTo>
                  <a:cubicBezTo>
                    <a:pt x="24383" y="327"/>
                    <a:pt x="21572" y="0"/>
                    <a:pt x="1865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6"/>
            <p:cNvSpPr/>
            <p:nvPr/>
          </p:nvSpPr>
          <p:spPr>
            <a:xfrm>
              <a:off x="4536625" y="1808450"/>
              <a:ext cx="933050" cy="1265625"/>
            </a:xfrm>
            <a:custGeom>
              <a:rect b="b" l="l" r="r" t="t"/>
              <a:pathLst>
                <a:path extrusionOk="0" h="50625" w="37322">
                  <a:moveTo>
                    <a:pt x="18942" y="566"/>
                  </a:moveTo>
                  <a:cubicBezTo>
                    <a:pt x="21873" y="566"/>
                    <a:pt x="24649" y="902"/>
                    <a:pt x="26992" y="1572"/>
                  </a:cubicBezTo>
                  <a:cubicBezTo>
                    <a:pt x="28646" y="2044"/>
                    <a:pt x="35732" y="4245"/>
                    <a:pt x="36607" y="4844"/>
                  </a:cubicBezTo>
                  <a:cubicBezTo>
                    <a:pt x="36534" y="5315"/>
                    <a:pt x="36301" y="6968"/>
                    <a:pt x="35754" y="10873"/>
                  </a:cubicBezTo>
                  <a:cubicBezTo>
                    <a:pt x="34212" y="21871"/>
                    <a:pt x="30602" y="47625"/>
                    <a:pt x="30048" y="48691"/>
                  </a:cubicBezTo>
                  <a:cubicBezTo>
                    <a:pt x="29362" y="49721"/>
                    <a:pt x="28345" y="49994"/>
                    <a:pt x="27903" y="49994"/>
                  </a:cubicBezTo>
                  <a:lnTo>
                    <a:pt x="27314" y="49989"/>
                  </a:lnTo>
                  <a:cubicBezTo>
                    <a:pt x="26453" y="49982"/>
                    <a:pt x="24693" y="49966"/>
                    <a:pt x="22431" y="49966"/>
                  </a:cubicBezTo>
                  <a:cubicBezTo>
                    <a:pt x="20270" y="49966"/>
                    <a:pt x="17652" y="49981"/>
                    <a:pt x="14924" y="50030"/>
                  </a:cubicBezTo>
                  <a:cubicBezTo>
                    <a:pt x="13893" y="50049"/>
                    <a:pt x="12961" y="50058"/>
                    <a:pt x="12116" y="50058"/>
                  </a:cubicBezTo>
                  <a:cubicBezTo>
                    <a:pt x="5763" y="50058"/>
                    <a:pt x="4426" y="49575"/>
                    <a:pt x="4152" y="49346"/>
                  </a:cubicBezTo>
                  <a:cubicBezTo>
                    <a:pt x="3641" y="48920"/>
                    <a:pt x="3642" y="48870"/>
                    <a:pt x="3654" y="47575"/>
                  </a:cubicBezTo>
                  <a:cubicBezTo>
                    <a:pt x="3656" y="47358"/>
                    <a:pt x="3658" y="47110"/>
                    <a:pt x="3658" y="46825"/>
                  </a:cubicBezTo>
                  <a:cubicBezTo>
                    <a:pt x="3658" y="44868"/>
                    <a:pt x="861" y="8568"/>
                    <a:pt x="592" y="5075"/>
                  </a:cubicBezTo>
                  <a:cubicBezTo>
                    <a:pt x="1014" y="4918"/>
                    <a:pt x="2088" y="4494"/>
                    <a:pt x="3987" y="3589"/>
                  </a:cubicBezTo>
                  <a:cubicBezTo>
                    <a:pt x="5896" y="2679"/>
                    <a:pt x="8141" y="1951"/>
                    <a:pt x="10658" y="1426"/>
                  </a:cubicBezTo>
                  <a:cubicBezTo>
                    <a:pt x="13405" y="851"/>
                    <a:pt x="16239" y="566"/>
                    <a:pt x="18942" y="566"/>
                  </a:cubicBezTo>
                  <a:close/>
                  <a:moveTo>
                    <a:pt x="18942" y="1"/>
                  </a:moveTo>
                  <a:cubicBezTo>
                    <a:pt x="16199" y="1"/>
                    <a:pt x="13325" y="290"/>
                    <a:pt x="10543" y="872"/>
                  </a:cubicBezTo>
                  <a:cubicBezTo>
                    <a:pt x="7982" y="1406"/>
                    <a:pt x="5694" y="2149"/>
                    <a:pt x="3743" y="3077"/>
                  </a:cubicBezTo>
                  <a:cubicBezTo>
                    <a:pt x="1294" y="4244"/>
                    <a:pt x="213" y="4609"/>
                    <a:pt x="204" y="4613"/>
                  </a:cubicBezTo>
                  <a:cubicBezTo>
                    <a:pt x="79" y="4654"/>
                    <a:pt x="0" y="4774"/>
                    <a:pt x="10" y="4904"/>
                  </a:cubicBezTo>
                  <a:cubicBezTo>
                    <a:pt x="41" y="5302"/>
                    <a:pt x="3091" y="44834"/>
                    <a:pt x="3091" y="46825"/>
                  </a:cubicBezTo>
                  <a:cubicBezTo>
                    <a:pt x="3091" y="47108"/>
                    <a:pt x="3089" y="47355"/>
                    <a:pt x="3087" y="47569"/>
                  </a:cubicBezTo>
                  <a:cubicBezTo>
                    <a:pt x="3074" y="48905"/>
                    <a:pt x="3071" y="49183"/>
                    <a:pt x="3789" y="49780"/>
                  </a:cubicBezTo>
                  <a:cubicBezTo>
                    <a:pt x="4462" y="50342"/>
                    <a:pt x="7258" y="50624"/>
                    <a:pt x="12117" y="50624"/>
                  </a:cubicBezTo>
                  <a:cubicBezTo>
                    <a:pt x="12990" y="50624"/>
                    <a:pt x="13929" y="50616"/>
                    <a:pt x="14934" y="50597"/>
                  </a:cubicBezTo>
                  <a:cubicBezTo>
                    <a:pt x="17659" y="50548"/>
                    <a:pt x="20273" y="50533"/>
                    <a:pt x="22431" y="50533"/>
                  </a:cubicBezTo>
                  <a:cubicBezTo>
                    <a:pt x="24691" y="50533"/>
                    <a:pt x="26449" y="50549"/>
                    <a:pt x="27309" y="50556"/>
                  </a:cubicBezTo>
                  <a:lnTo>
                    <a:pt x="27903" y="50560"/>
                  </a:lnTo>
                  <a:cubicBezTo>
                    <a:pt x="28490" y="50560"/>
                    <a:pt x="29702" y="50234"/>
                    <a:pt x="30520" y="49006"/>
                  </a:cubicBezTo>
                  <a:cubicBezTo>
                    <a:pt x="31004" y="48279"/>
                    <a:pt x="33187" y="33267"/>
                    <a:pt x="36314" y="10952"/>
                  </a:cubicBezTo>
                  <a:cubicBezTo>
                    <a:pt x="36799" y="7494"/>
                    <a:pt x="37149" y="4994"/>
                    <a:pt x="37182" y="4839"/>
                  </a:cubicBezTo>
                  <a:cubicBezTo>
                    <a:pt x="37263" y="4515"/>
                    <a:pt x="37321" y="4280"/>
                    <a:pt x="32437" y="2676"/>
                  </a:cubicBezTo>
                  <a:cubicBezTo>
                    <a:pt x="30038" y="1890"/>
                    <a:pt x="27564" y="1145"/>
                    <a:pt x="27149" y="1026"/>
                  </a:cubicBezTo>
                  <a:cubicBezTo>
                    <a:pt x="24758" y="344"/>
                    <a:pt x="21927" y="1"/>
                    <a:pt x="18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6"/>
            <p:cNvSpPr/>
            <p:nvPr/>
          </p:nvSpPr>
          <p:spPr>
            <a:xfrm>
              <a:off x="5098750" y="2607025"/>
              <a:ext cx="76075" cy="61225"/>
            </a:xfrm>
            <a:custGeom>
              <a:rect b="b" l="l" r="r" t="t"/>
              <a:pathLst>
                <a:path extrusionOk="0" h="2449" w="3043">
                  <a:moveTo>
                    <a:pt x="2721" y="0"/>
                  </a:moveTo>
                  <a:cubicBezTo>
                    <a:pt x="2646" y="0"/>
                    <a:pt x="2571" y="30"/>
                    <a:pt x="2515" y="89"/>
                  </a:cubicBezTo>
                  <a:cubicBezTo>
                    <a:pt x="1775" y="762"/>
                    <a:pt x="984" y="1376"/>
                    <a:pt x="150" y="1928"/>
                  </a:cubicBezTo>
                  <a:cubicBezTo>
                    <a:pt x="47" y="1997"/>
                    <a:pt x="0" y="2126"/>
                    <a:pt x="36" y="2245"/>
                  </a:cubicBezTo>
                  <a:cubicBezTo>
                    <a:pt x="71" y="2365"/>
                    <a:pt x="182" y="2447"/>
                    <a:pt x="306" y="2448"/>
                  </a:cubicBezTo>
                  <a:cubicBezTo>
                    <a:pt x="361" y="2448"/>
                    <a:pt x="415" y="2432"/>
                    <a:pt x="462" y="2402"/>
                  </a:cubicBezTo>
                  <a:cubicBezTo>
                    <a:pt x="1321" y="1834"/>
                    <a:pt x="2134" y="1201"/>
                    <a:pt x="2896" y="507"/>
                  </a:cubicBezTo>
                  <a:cubicBezTo>
                    <a:pt x="3026" y="406"/>
                    <a:pt x="3042" y="215"/>
                    <a:pt x="2931" y="93"/>
                  </a:cubicBezTo>
                  <a:cubicBezTo>
                    <a:pt x="2875" y="31"/>
                    <a:pt x="2798" y="0"/>
                    <a:pt x="27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6"/>
            <p:cNvSpPr/>
            <p:nvPr/>
          </p:nvSpPr>
          <p:spPr>
            <a:xfrm>
              <a:off x="5213825" y="2219000"/>
              <a:ext cx="179225" cy="342950"/>
            </a:xfrm>
            <a:custGeom>
              <a:rect b="b" l="l" r="r" t="t"/>
              <a:pathLst>
                <a:path extrusionOk="0" h="13718" w="7169">
                  <a:moveTo>
                    <a:pt x="6857" y="1"/>
                  </a:moveTo>
                  <a:cubicBezTo>
                    <a:pt x="6726" y="1"/>
                    <a:pt x="6608" y="92"/>
                    <a:pt x="6580" y="225"/>
                  </a:cubicBezTo>
                  <a:cubicBezTo>
                    <a:pt x="6563" y="297"/>
                    <a:pt x="4880" y="7540"/>
                    <a:pt x="153" y="13252"/>
                  </a:cubicBezTo>
                  <a:cubicBezTo>
                    <a:pt x="0" y="13437"/>
                    <a:pt x="131" y="13717"/>
                    <a:pt x="371" y="13718"/>
                  </a:cubicBezTo>
                  <a:cubicBezTo>
                    <a:pt x="456" y="13718"/>
                    <a:pt x="536" y="13680"/>
                    <a:pt x="589" y="13615"/>
                  </a:cubicBezTo>
                  <a:cubicBezTo>
                    <a:pt x="5406" y="7795"/>
                    <a:pt x="7115" y="424"/>
                    <a:pt x="7132" y="350"/>
                  </a:cubicBezTo>
                  <a:cubicBezTo>
                    <a:pt x="7168" y="197"/>
                    <a:pt x="7073" y="43"/>
                    <a:pt x="6920" y="8"/>
                  </a:cubicBezTo>
                  <a:cubicBezTo>
                    <a:pt x="6899" y="3"/>
                    <a:pt x="6878" y="1"/>
                    <a:pt x="68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6"/>
            <p:cNvSpPr/>
            <p:nvPr/>
          </p:nvSpPr>
          <p:spPr>
            <a:xfrm>
              <a:off x="5395900" y="2664750"/>
              <a:ext cx="165100" cy="82175"/>
            </a:xfrm>
            <a:custGeom>
              <a:rect b="b" l="l" r="r" t="t"/>
              <a:pathLst>
                <a:path extrusionOk="0" h="3287" w="6604">
                  <a:moveTo>
                    <a:pt x="321" y="0"/>
                  </a:moveTo>
                  <a:cubicBezTo>
                    <a:pt x="264" y="0"/>
                    <a:pt x="206" y="17"/>
                    <a:pt x="156" y="53"/>
                  </a:cubicBezTo>
                  <a:cubicBezTo>
                    <a:pt x="34" y="140"/>
                    <a:pt x="0" y="307"/>
                    <a:pt x="80" y="435"/>
                  </a:cubicBezTo>
                  <a:cubicBezTo>
                    <a:pt x="154" y="538"/>
                    <a:pt x="1951" y="2996"/>
                    <a:pt x="6304" y="3285"/>
                  </a:cubicBezTo>
                  <a:cubicBezTo>
                    <a:pt x="6312" y="3286"/>
                    <a:pt x="6317" y="3286"/>
                    <a:pt x="6323" y="3286"/>
                  </a:cubicBezTo>
                  <a:lnTo>
                    <a:pt x="6325" y="3286"/>
                  </a:lnTo>
                  <a:cubicBezTo>
                    <a:pt x="6474" y="3281"/>
                    <a:pt x="6594" y="3161"/>
                    <a:pt x="6598" y="3012"/>
                  </a:cubicBezTo>
                  <a:cubicBezTo>
                    <a:pt x="6604" y="2861"/>
                    <a:pt x="6491" y="2734"/>
                    <a:pt x="6343" y="2719"/>
                  </a:cubicBezTo>
                  <a:cubicBezTo>
                    <a:pt x="2272" y="2449"/>
                    <a:pt x="558" y="128"/>
                    <a:pt x="541" y="105"/>
                  </a:cubicBezTo>
                  <a:cubicBezTo>
                    <a:pt x="485" y="36"/>
                    <a:pt x="404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6"/>
            <p:cNvSpPr/>
            <p:nvPr/>
          </p:nvSpPr>
          <p:spPr>
            <a:xfrm>
              <a:off x="5375050" y="2662275"/>
              <a:ext cx="104575" cy="116525"/>
            </a:xfrm>
            <a:custGeom>
              <a:rect b="b" l="l" r="r" t="t"/>
              <a:pathLst>
                <a:path extrusionOk="0" h="4661" w="4183">
                  <a:moveTo>
                    <a:pt x="308" y="0"/>
                  </a:moveTo>
                  <a:cubicBezTo>
                    <a:pt x="285" y="0"/>
                    <a:pt x="262" y="3"/>
                    <a:pt x="239" y="9"/>
                  </a:cubicBezTo>
                  <a:cubicBezTo>
                    <a:pt x="92" y="46"/>
                    <a:pt x="0" y="191"/>
                    <a:pt x="29" y="340"/>
                  </a:cubicBezTo>
                  <a:cubicBezTo>
                    <a:pt x="57" y="453"/>
                    <a:pt x="753" y="3131"/>
                    <a:pt x="3751" y="4631"/>
                  </a:cubicBezTo>
                  <a:cubicBezTo>
                    <a:pt x="3791" y="4650"/>
                    <a:pt x="3834" y="4660"/>
                    <a:pt x="3877" y="4661"/>
                  </a:cubicBezTo>
                  <a:cubicBezTo>
                    <a:pt x="4008" y="4660"/>
                    <a:pt x="4122" y="4569"/>
                    <a:pt x="4152" y="4441"/>
                  </a:cubicBezTo>
                  <a:cubicBezTo>
                    <a:pt x="4182" y="4315"/>
                    <a:pt x="4121" y="4183"/>
                    <a:pt x="4005" y="4123"/>
                  </a:cubicBezTo>
                  <a:cubicBezTo>
                    <a:pt x="1250" y="2746"/>
                    <a:pt x="585" y="227"/>
                    <a:pt x="580" y="203"/>
                  </a:cubicBezTo>
                  <a:cubicBezTo>
                    <a:pt x="543" y="80"/>
                    <a:pt x="430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6"/>
            <p:cNvSpPr/>
            <p:nvPr/>
          </p:nvSpPr>
          <p:spPr>
            <a:xfrm>
              <a:off x="3624925" y="1542075"/>
              <a:ext cx="1000550" cy="848475"/>
            </a:xfrm>
            <a:custGeom>
              <a:rect b="b" l="l" r="r" t="t"/>
              <a:pathLst>
                <a:path extrusionOk="0" h="33939" w="40022">
                  <a:moveTo>
                    <a:pt x="3242" y="1"/>
                  </a:moveTo>
                  <a:lnTo>
                    <a:pt x="1" y="2702"/>
                  </a:lnTo>
                  <a:lnTo>
                    <a:pt x="14963" y="31490"/>
                  </a:lnTo>
                  <a:cubicBezTo>
                    <a:pt x="15757" y="33017"/>
                    <a:pt x="17327" y="33938"/>
                    <a:pt x="18995" y="33938"/>
                  </a:cubicBezTo>
                  <a:cubicBezTo>
                    <a:pt x="19319" y="33938"/>
                    <a:pt x="19646" y="33904"/>
                    <a:pt x="19972" y="33832"/>
                  </a:cubicBezTo>
                  <a:lnTo>
                    <a:pt x="37823" y="29898"/>
                  </a:lnTo>
                  <a:cubicBezTo>
                    <a:pt x="37823" y="29898"/>
                    <a:pt x="40022" y="23868"/>
                    <a:pt x="36761" y="15536"/>
                  </a:cubicBezTo>
                  <a:lnTo>
                    <a:pt x="19940" y="20794"/>
                  </a:lnTo>
                  <a:lnTo>
                    <a:pt x="3242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6"/>
            <p:cNvSpPr/>
            <p:nvPr/>
          </p:nvSpPr>
          <p:spPr>
            <a:xfrm>
              <a:off x="3617100" y="1535000"/>
              <a:ext cx="1015025" cy="862625"/>
            </a:xfrm>
            <a:custGeom>
              <a:rect b="b" l="l" r="r" t="t"/>
              <a:pathLst>
                <a:path extrusionOk="0" h="34505" w="40601">
                  <a:moveTo>
                    <a:pt x="3515" y="685"/>
                  </a:moveTo>
                  <a:lnTo>
                    <a:pt x="20032" y="21254"/>
                  </a:lnTo>
                  <a:cubicBezTo>
                    <a:pt x="20086" y="21322"/>
                    <a:pt x="20168" y="21360"/>
                    <a:pt x="20252" y="21360"/>
                  </a:cubicBezTo>
                  <a:cubicBezTo>
                    <a:pt x="20281" y="21360"/>
                    <a:pt x="20309" y="21356"/>
                    <a:pt x="20337" y="21347"/>
                  </a:cubicBezTo>
                  <a:lnTo>
                    <a:pt x="36904" y="16168"/>
                  </a:lnTo>
                  <a:cubicBezTo>
                    <a:pt x="39682" y="23470"/>
                    <a:pt x="38210" y="28988"/>
                    <a:pt x="37916" y="29939"/>
                  </a:cubicBezTo>
                  <a:lnTo>
                    <a:pt x="20225" y="33838"/>
                  </a:lnTo>
                  <a:cubicBezTo>
                    <a:pt x="19920" y="33905"/>
                    <a:pt x="19613" y="33938"/>
                    <a:pt x="19310" y="33938"/>
                  </a:cubicBezTo>
                  <a:cubicBezTo>
                    <a:pt x="17746" y="33938"/>
                    <a:pt x="16271" y="33072"/>
                    <a:pt x="15529" y="31643"/>
                  </a:cubicBezTo>
                  <a:lnTo>
                    <a:pt x="671" y="3056"/>
                  </a:lnTo>
                  <a:lnTo>
                    <a:pt x="3515" y="685"/>
                  </a:lnTo>
                  <a:close/>
                  <a:moveTo>
                    <a:pt x="3559" y="0"/>
                  </a:moveTo>
                  <a:cubicBezTo>
                    <a:pt x="3491" y="0"/>
                    <a:pt x="3426" y="23"/>
                    <a:pt x="3374" y="65"/>
                  </a:cubicBezTo>
                  <a:lnTo>
                    <a:pt x="132" y="2768"/>
                  </a:lnTo>
                  <a:cubicBezTo>
                    <a:pt x="30" y="2853"/>
                    <a:pt x="1" y="2998"/>
                    <a:pt x="62" y="3116"/>
                  </a:cubicBezTo>
                  <a:lnTo>
                    <a:pt x="15025" y="31904"/>
                  </a:lnTo>
                  <a:cubicBezTo>
                    <a:pt x="15867" y="33524"/>
                    <a:pt x="17540" y="34504"/>
                    <a:pt x="19311" y="34504"/>
                  </a:cubicBezTo>
                  <a:cubicBezTo>
                    <a:pt x="19659" y="34504"/>
                    <a:pt x="20006" y="34467"/>
                    <a:pt x="20346" y="34392"/>
                  </a:cubicBezTo>
                  <a:lnTo>
                    <a:pt x="38196" y="30458"/>
                  </a:lnTo>
                  <a:cubicBezTo>
                    <a:pt x="38291" y="30438"/>
                    <a:pt x="38368" y="30370"/>
                    <a:pt x="38402" y="30279"/>
                  </a:cubicBezTo>
                  <a:cubicBezTo>
                    <a:pt x="38494" y="30028"/>
                    <a:pt x="40600" y="24052"/>
                    <a:pt x="37338" y="15716"/>
                  </a:cubicBezTo>
                  <a:cubicBezTo>
                    <a:pt x="37294" y="15605"/>
                    <a:pt x="37187" y="15536"/>
                    <a:pt x="37073" y="15536"/>
                  </a:cubicBezTo>
                  <a:cubicBezTo>
                    <a:pt x="37045" y="15536"/>
                    <a:pt x="37017" y="15540"/>
                    <a:pt x="36989" y="15548"/>
                  </a:cubicBezTo>
                  <a:lnTo>
                    <a:pt x="20354" y="20748"/>
                  </a:lnTo>
                  <a:lnTo>
                    <a:pt x="3777" y="106"/>
                  </a:lnTo>
                  <a:cubicBezTo>
                    <a:pt x="3729" y="47"/>
                    <a:pt x="3659" y="9"/>
                    <a:pt x="3584" y="1"/>
                  </a:cubicBezTo>
                  <a:cubicBezTo>
                    <a:pt x="3575" y="1"/>
                    <a:pt x="3567" y="0"/>
                    <a:pt x="3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6"/>
            <p:cNvSpPr/>
            <p:nvPr/>
          </p:nvSpPr>
          <p:spPr>
            <a:xfrm>
              <a:off x="4061850" y="2072550"/>
              <a:ext cx="56025" cy="127775"/>
            </a:xfrm>
            <a:custGeom>
              <a:rect b="b" l="l" r="r" t="t"/>
              <a:pathLst>
                <a:path extrusionOk="0" h="5111" w="2241">
                  <a:moveTo>
                    <a:pt x="1920" y="0"/>
                  </a:moveTo>
                  <a:cubicBezTo>
                    <a:pt x="1839" y="0"/>
                    <a:pt x="1758" y="36"/>
                    <a:pt x="1702" y="103"/>
                  </a:cubicBezTo>
                  <a:cubicBezTo>
                    <a:pt x="1633" y="195"/>
                    <a:pt x="1" y="2403"/>
                    <a:pt x="189" y="4849"/>
                  </a:cubicBezTo>
                  <a:cubicBezTo>
                    <a:pt x="200" y="4996"/>
                    <a:pt x="323" y="5110"/>
                    <a:pt x="470" y="5110"/>
                  </a:cubicBezTo>
                  <a:lnTo>
                    <a:pt x="493" y="5110"/>
                  </a:lnTo>
                  <a:cubicBezTo>
                    <a:pt x="649" y="5097"/>
                    <a:pt x="765" y="4961"/>
                    <a:pt x="754" y="4805"/>
                  </a:cubicBezTo>
                  <a:cubicBezTo>
                    <a:pt x="583" y="2576"/>
                    <a:pt x="2139" y="464"/>
                    <a:pt x="2156" y="442"/>
                  </a:cubicBezTo>
                  <a:cubicBezTo>
                    <a:pt x="2240" y="317"/>
                    <a:pt x="2211" y="148"/>
                    <a:pt x="2090" y="57"/>
                  </a:cubicBezTo>
                  <a:cubicBezTo>
                    <a:pt x="2039" y="19"/>
                    <a:pt x="1980" y="0"/>
                    <a:pt x="1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6"/>
            <p:cNvSpPr/>
            <p:nvPr/>
          </p:nvSpPr>
          <p:spPr>
            <a:xfrm>
              <a:off x="4016325" y="2118125"/>
              <a:ext cx="48075" cy="145975"/>
            </a:xfrm>
            <a:custGeom>
              <a:rect b="b" l="l" r="r" t="t"/>
              <a:pathLst>
                <a:path extrusionOk="0" h="5839" w="1923">
                  <a:moveTo>
                    <a:pt x="1014" y="1"/>
                  </a:moveTo>
                  <a:cubicBezTo>
                    <a:pt x="889" y="1"/>
                    <a:pt x="774" y="84"/>
                    <a:pt x="740" y="210"/>
                  </a:cubicBezTo>
                  <a:cubicBezTo>
                    <a:pt x="710" y="348"/>
                    <a:pt x="1" y="3627"/>
                    <a:pt x="1324" y="5707"/>
                  </a:cubicBezTo>
                  <a:cubicBezTo>
                    <a:pt x="1376" y="5789"/>
                    <a:pt x="1467" y="5838"/>
                    <a:pt x="1563" y="5838"/>
                  </a:cubicBezTo>
                  <a:cubicBezTo>
                    <a:pt x="1787" y="5837"/>
                    <a:pt x="1922" y="5591"/>
                    <a:pt x="1802" y="5402"/>
                  </a:cubicBezTo>
                  <a:cubicBezTo>
                    <a:pt x="607" y="3522"/>
                    <a:pt x="1286" y="364"/>
                    <a:pt x="1294" y="332"/>
                  </a:cubicBezTo>
                  <a:cubicBezTo>
                    <a:pt x="1319" y="184"/>
                    <a:pt x="1223" y="41"/>
                    <a:pt x="1075" y="7"/>
                  </a:cubicBezTo>
                  <a:cubicBezTo>
                    <a:pt x="1055" y="3"/>
                    <a:pt x="1034" y="1"/>
                    <a:pt x="1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6"/>
            <p:cNvSpPr/>
            <p:nvPr/>
          </p:nvSpPr>
          <p:spPr>
            <a:xfrm>
              <a:off x="4562225" y="2282075"/>
              <a:ext cx="202250" cy="177900"/>
            </a:xfrm>
            <a:custGeom>
              <a:rect b="b" l="l" r="r" t="t"/>
              <a:pathLst>
                <a:path extrusionOk="0" h="7116" w="8090">
                  <a:moveTo>
                    <a:pt x="318" y="0"/>
                  </a:moveTo>
                  <a:cubicBezTo>
                    <a:pt x="253" y="0"/>
                    <a:pt x="188" y="22"/>
                    <a:pt x="134" y="68"/>
                  </a:cubicBezTo>
                  <a:cubicBezTo>
                    <a:pt x="8" y="175"/>
                    <a:pt x="1" y="365"/>
                    <a:pt x="115" y="483"/>
                  </a:cubicBezTo>
                  <a:cubicBezTo>
                    <a:pt x="287" y="685"/>
                    <a:pt x="4366" y="5438"/>
                    <a:pt x="7659" y="7085"/>
                  </a:cubicBezTo>
                  <a:cubicBezTo>
                    <a:pt x="7698" y="7104"/>
                    <a:pt x="7741" y="7115"/>
                    <a:pt x="7786" y="7115"/>
                  </a:cubicBezTo>
                  <a:cubicBezTo>
                    <a:pt x="7916" y="7114"/>
                    <a:pt x="8030" y="7024"/>
                    <a:pt x="8060" y="6897"/>
                  </a:cubicBezTo>
                  <a:cubicBezTo>
                    <a:pt x="8090" y="6769"/>
                    <a:pt x="8029" y="6637"/>
                    <a:pt x="7912" y="6577"/>
                  </a:cubicBezTo>
                  <a:cubicBezTo>
                    <a:pt x="4723" y="4983"/>
                    <a:pt x="588" y="163"/>
                    <a:pt x="546" y="114"/>
                  </a:cubicBezTo>
                  <a:cubicBezTo>
                    <a:pt x="490" y="39"/>
                    <a:pt x="404" y="0"/>
                    <a:pt x="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6"/>
            <p:cNvSpPr/>
            <p:nvPr/>
          </p:nvSpPr>
          <p:spPr>
            <a:xfrm>
              <a:off x="4589600" y="2345875"/>
              <a:ext cx="193125" cy="214300"/>
            </a:xfrm>
            <a:custGeom>
              <a:rect b="b" l="l" r="r" t="t"/>
              <a:pathLst>
                <a:path extrusionOk="0" h="8572" w="7725">
                  <a:moveTo>
                    <a:pt x="319" y="0"/>
                  </a:moveTo>
                  <a:cubicBezTo>
                    <a:pt x="281" y="0"/>
                    <a:pt x="243" y="8"/>
                    <a:pt x="206" y="24"/>
                  </a:cubicBezTo>
                  <a:cubicBezTo>
                    <a:pt x="68" y="84"/>
                    <a:pt x="0" y="241"/>
                    <a:pt x="52" y="383"/>
                  </a:cubicBezTo>
                  <a:cubicBezTo>
                    <a:pt x="151" y="610"/>
                    <a:pt x="2516" y="5969"/>
                    <a:pt x="7284" y="8538"/>
                  </a:cubicBezTo>
                  <a:cubicBezTo>
                    <a:pt x="7326" y="8559"/>
                    <a:pt x="7372" y="8571"/>
                    <a:pt x="7420" y="8571"/>
                  </a:cubicBezTo>
                  <a:lnTo>
                    <a:pt x="7419" y="8570"/>
                  </a:lnTo>
                  <a:cubicBezTo>
                    <a:pt x="7548" y="8570"/>
                    <a:pt x="7661" y="8481"/>
                    <a:pt x="7692" y="8356"/>
                  </a:cubicBezTo>
                  <a:cubicBezTo>
                    <a:pt x="7725" y="8230"/>
                    <a:pt x="7667" y="8100"/>
                    <a:pt x="7554" y="8038"/>
                  </a:cubicBezTo>
                  <a:cubicBezTo>
                    <a:pt x="2960" y="5565"/>
                    <a:pt x="597" y="212"/>
                    <a:pt x="573" y="158"/>
                  </a:cubicBezTo>
                  <a:cubicBezTo>
                    <a:pt x="523" y="58"/>
                    <a:pt x="423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6"/>
            <p:cNvSpPr/>
            <p:nvPr/>
          </p:nvSpPr>
          <p:spPr>
            <a:xfrm>
              <a:off x="3653275" y="1616225"/>
              <a:ext cx="105450" cy="72550"/>
            </a:xfrm>
            <a:custGeom>
              <a:rect b="b" l="l" r="r" t="t"/>
              <a:pathLst>
                <a:path extrusionOk="0" h="2902" w="4218">
                  <a:moveTo>
                    <a:pt x="3896" y="1"/>
                  </a:moveTo>
                  <a:cubicBezTo>
                    <a:pt x="3848" y="1"/>
                    <a:pt x="3799" y="13"/>
                    <a:pt x="3754" y="39"/>
                  </a:cubicBezTo>
                  <a:lnTo>
                    <a:pt x="153" y="2380"/>
                  </a:lnTo>
                  <a:cubicBezTo>
                    <a:pt x="48" y="2449"/>
                    <a:pt x="0" y="2578"/>
                    <a:pt x="36" y="2698"/>
                  </a:cubicBezTo>
                  <a:cubicBezTo>
                    <a:pt x="72" y="2818"/>
                    <a:pt x="182" y="2900"/>
                    <a:pt x="308" y="2902"/>
                  </a:cubicBezTo>
                  <a:cubicBezTo>
                    <a:pt x="362" y="2902"/>
                    <a:pt x="416" y="2885"/>
                    <a:pt x="461" y="2856"/>
                  </a:cubicBezTo>
                  <a:lnTo>
                    <a:pt x="4064" y="514"/>
                  </a:lnTo>
                  <a:cubicBezTo>
                    <a:pt x="4186" y="425"/>
                    <a:pt x="4217" y="256"/>
                    <a:pt x="4135" y="130"/>
                  </a:cubicBezTo>
                  <a:cubicBezTo>
                    <a:pt x="4080" y="47"/>
                    <a:pt x="3989" y="1"/>
                    <a:pt x="3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6"/>
            <p:cNvSpPr/>
            <p:nvPr/>
          </p:nvSpPr>
          <p:spPr>
            <a:xfrm>
              <a:off x="3491600" y="1214750"/>
              <a:ext cx="282475" cy="394900"/>
            </a:xfrm>
            <a:custGeom>
              <a:rect b="b" l="l" r="r" t="t"/>
              <a:pathLst>
                <a:path extrusionOk="0" h="15796" w="11299">
                  <a:moveTo>
                    <a:pt x="2077" y="0"/>
                  </a:moveTo>
                  <a:cubicBezTo>
                    <a:pt x="1428" y="0"/>
                    <a:pt x="779" y="390"/>
                    <a:pt x="1169" y="1039"/>
                  </a:cubicBezTo>
                  <a:cubicBezTo>
                    <a:pt x="1558" y="1689"/>
                    <a:pt x="3506" y="4806"/>
                    <a:pt x="3506" y="4806"/>
                  </a:cubicBezTo>
                  <a:lnTo>
                    <a:pt x="3896" y="6104"/>
                  </a:lnTo>
                  <a:cubicBezTo>
                    <a:pt x="3896" y="6104"/>
                    <a:pt x="1688" y="6234"/>
                    <a:pt x="1428" y="6623"/>
                  </a:cubicBezTo>
                  <a:cubicBezTo>
                    <a:pt x="1169" y="7013"/>
                    <a:pt x="1298" y="8182"/>
                    <a:pt x="649" y="8961"/>
                  </a:cubicBezTo>
                  <a:cubicBezTo>
                    <a:pt x="0" y="9740"/>
                    <a:pt x="130" y="10519"/>
                    <a:pt x="390" y="11299"/>
                  </a:cubicBezTo>
                  <a:cubicBezTo>
                    <a:pt x="649" y="12078"/>
                    <a:pt x="1428" y="13377"/>
                    <a:pt x="1947" y="13377"/>
                  </a:cubicBezTo>
                  <a:cubicBezTo>
                    <a:pt x="2467" y="13377"/>
                    <a:pt x="2857" y="13117"/>
                    <a:pt x="2857" y="13117"/>
                  </a:cubicBezTo>
                  <a:lnTo>
                    <a:pt x="5334" y="15795"/>
                  </a:lnTo>
                  <a:lnTo>
                    <a:pt x="8575" y="13094"/>
                  </a:lnTo>
                  <a:cubicBezTo>
                    <a:pt x="8575" y="13094"/>
                    <a:pt x="9741" y="11688"/>
                    <a:pt x="9741" y="10390"/>
                  </a:cubicBezTo>
                  <a:cubicBezTo>
                    <a:pt x="9741" y="9091"/>
                    <a:pt x="8831" y="7533"/>
                    <a:pt x="9221" y="6493"/>
                  </a:cubicBezTo>
                  <a:cubicBezTo>
                    <a:pt x="9611" y="5455"/>
                    <a:pt x="11299" y="4157"/>
                    <a:pt x="9870" y="3766"/>
                  </a:cubicBezTo>
                  <a:cubicBezTo>
                    <a:pt x="9614" y="3696"/>
                    <a:pt x="9367" y="3664"/>
                    <a:pt x="9132" y="3664"/>
                  </a:cubicBezTo>
                  <a:cubicBezTo>
                    <a:pt x="8056" y="3664"/>
                    <a:pt x="7249" y="4343"/>
                    <a:pt x="7142" y="5195"/>
                  </a:cubicBezTo>
                  <a:cubicBezTo>
                    <a:pt x="7045" y="5977"/>
                    <a:pt x="7094" y="6244"/>
                    <a:pt x="7124" y="6328"/>
                  </a:cubicBezTo>
                  <a:lnTo>
                    <a:pt x="7124" y="6328"/>
                  </a:lnTo>
                  <a:cubicBezTo>
                    <a:pt x="6949" y="5980"/>
                    <a:pt x="5519" y="3182"/>
                    <a:pt x="4545" y="2208"/>
                  </a:cubicBezTo>
                  <a:cubicBezTo>
                    <a:pt x="3506" y="1169"/>
                    <a:pt x="2727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6"/>
            <p:cNvSpPr/>
            <p:nvPr/>
          </p:nvSpPr>
          <p:spPr>
            <a:xfrm>
              <a:off x="3483825" y="1207625"/>
              <a:ext cx="278975" cy="409100"/>
            </a:xfrm>
            <a:custGeom>
              <a:rect b="b" l="l" r="r" t="t"/>
              <a:pathLst>
                <a:path extrusionOk="0" h="16364" w="11159">
                  <a:moveTo>
                    <a:pt x="2389" y="569"/>
                  </a:moveTo>
                  <a:cubicBezTo>
                    <a:pt x="2723" y="569"/>
                    <a:pt x="3271" y="1182"/>
                    <a:pt x="3801" y="1775"/>
                  </a:cubicBezTo>
                  <a:cubicBezTo>
                    <a:pt x="4066" y="2070"/>
                    <a:pt x="4350" y="2387"/>
                    <a:pt x="4656" y="2694"/>
                  </a:cubicBezTo>
                  <a:cubicBezTo>
                    <a:pt x="5582" y="3619"/>
                    <a:pt x="6975" y="6332"/>
                    <a:pt x="7176" y="6728"/>
                  </a:cubicBezTo>
                  <a:cubicBezTo>
                    <a:pt x="7193" y="6773"/>
                    <a:pt x="7220" y="6815"/>
                    <a:pt x="7253" y="6850"/>
                  </a:cubicBezTo>
                  <a:cubicBezTo>
                    <a:pt x="7308" y="6903"/>
                    <a:pt x="7380" y="6931"/>
                    <a:pt x="7452" y="6931"/>
                  </a:cubicBezTo>
                  <a:cubicBezTo>
                    <a:pt x="7510" y="6931"/>
                    <a:pt x="7568" y="6913"/>
                    <a:pt x="7618" y="6877"/>
                  </a:cubicBezTo>
                  <a:cubicBezTo>
                    <a:pt x="7730" y="6797"/>
                    <a:pt x="7768" y="6646"/>
                    <a:pt x="7708" y="6522"/>
                  </a:cubicBezTo>
                  <a:cubicBezTo>
                    <a:pt x="7705" y="6519"/>
                    <a:pt x="7703" y="6513"/>
                    <a:pt x="7699" y="6507"/>
                  </a:cubicBezTo>
                  <a:cubicBezTo>
                    <a:pt x="7687" y="6457"/>
                    <a:pt x="7647" y="6223"/>
                    <a:pt x="7735" y="5516"/>
                  </a:cubicBezTo>
                  <a:cubicBezTo>
                    <a:pt x="7783" y="5128"/>
                    <a:pt x="8007" y="4781"/>
                    <a:pt x="8363" y="4542"/>
                  </a:cubicBezTo>
                  <a:cubicBezTo>
                    <a:pt x="8668" y="4339"/>
                    <a:pt x="9045" y="4234"/>
                    <a:pt x="9446" y="4234"/>
                  </a:cubicBezTo>
                  <a:cubicBezTo>
                    <a:pt x="9662" y="4234"/>
                    <a:pt x="9884" y="4264"/>
                    <a:pt x="10107" y="4325"/>
                  </a:cubicBezTo>
                  <a:cubicBezTo>
                    <a:pt x="10303" y="4379"/>
                    <a:pt x="10426" y="4450"/>
                    <a:pt x="10453" y="4528"/>
                  </a:cubicBezTo>
                  <a:cubicBezTo>
                    <a:pt x="10527" y="4733"/>
                    <a:pt x="10183" y="5217"/>
                    <a:pt x="9907" y="5607"/>
                  </a:cubicBezTo>
                  <a:cubicBezTo>
                    <a:pt x="9659" y="5958"/>
                    <a:pt x="9401" y="6323"/>
                    <a:pt x="9267" y="6680"/>
                  </a:cubicBezTo>
                  <a:cubicBezTo>
                    <a:pt x="9008" y="7368"/>
                    <a:pt x="9238" y="8215"/>
                    <a:pt x="9460" y="9034"/>
                  </a:cubicBezTo>
                  <a:cubicBezTo>
                    <a:pt x="9612" y="9591"/>
                    <a:pt x="9767" y="10168"/>
                    <a:pt x="9767" y="10675"/>
                  </a:cubicBezTo>
                  <a:cubicBezTo>
                    <a:pt x="9767" y="11778"/>
                    <a:pt x="8817" y="13012"/>
                    <a:pt x="8683" y="13179"/>
                  </a:cubicBezTo>
                  <a:lnTo>
                    <a:pt x="5671" y="15691"/>
                  </a:lnTo>
                  <a:lnTo>
                    <a:pt x="3377" y="13210"/>
                  </a:lnTo>
                  <a:cubicBezTo>
                    <a:pt x="3323" y="13152"/>
                    <a:pt x="3247" y="13119"/>
                    <a:pt x="3168" y="13119"/>
                  </a:cubicBezTo>
                  <a:cubicBezTo>
                    <a:pt x="3112" y="13119"/>
                    <a:pt x="3057" y="13135"/>
                    <a:pt x="3010" y="13167"/>
                  </a:cubicBezTo>
                  <a:cubicBezTo>
                    <a:pt x="3007" y="13169"/>
                    <a:pt x="2680" y="13379"/>
                    <a:pt x="2258" y="13379"/>
                  </a:cubicBezTo>
                  <a:cubicBezTo>
                    <a:pt x="1991" y="13379"/>
                    <a:pt x="1266" y="12387"/>
                    <a:pt x="969" y="11494"/>
                  </a:cubicBezTo>
                  <a:cubicBezTo>
                    <a:pt x="702" y="10694"/>
                    <a:pt x="644" y="10068"/>
                    <a:pt x="1178" y="9428"/>
                  </a:cubicBezTo>
                  <a:cubicBezTo>
                    <a:pt x="1630" y="8886"/>
                    <a:pt x="1743" y="8184"/>
                    <a:pt x="1827" y="7672"/>
                  </a:cubicBezTo>
                  <a:cubicBezTo>
                    <a:pt x="1868" y="7422"/>
                    <a:pt x="1910" y="7162"/>
                    <a:pt x="1969" y="7075"/>
                  </a:cubicBezTo>
                  <a:cubicBezTo>
                    <a:pt x="2122" y="6919"/>
                    <a:pt x="3155" y="6735"/>
                    <a:pt x="4223" y="6672"/>
                  </a:cubicBezTo>
                  <a:cubicBezTo>
                    <a:pt x="4406" y="6662"/>
                    <a:pt x="4530" y="6483"/>
                    <a:pt x="4478" y="6308"/>
                  </a:cubicBezTo>
                  <a:lnTo>
                    <a:pt x="4089" y="5010"/>
                  </a:lnTo>
                  <a:cubicBezTo>
                    <a:pt x="4081" y="4986"/>
                    <a:pt x="4072" y="4962"/>
                    <a:pt x="4058" y="4940"/>
                  </a:cubicBezTo>
                  <a:cubicBezTo>
                    <a:pt x="4038" y="4910"/>
                    <a:pt x="2107" y="1818"/>
                    <a:pt x="1723" y="1179"/>
                  </a:cubicBezTo>
                  <a:cubicBezTo>
                    <a:pt x="1601" y="975"/>
                    <a:pt x="1655" y="879"/>
                    <a:pt x="1673" y="848"/>
                  </a:cubicBezTo>
                  <a:cubicBezTo>
                    <a:pt x="1765" y="687"/>
                    <a:pt x="2066" y="569"/>
                    <a:pt x="2389" y="569"/>
                  </a:cubicBezTo>
                  <a:close/>
                  <a:moveTo>
                    <a:pt x="2388" y="1"/>
                  </a:moveTo>
                  <a:cubicBezTo>
                    <a:pt x="1848" y="1"/>
                    <a:pt x="1375" y="222"/>
                    <a:pt x="1180" y="566"/>
                  </a:cubicBezTo>
                  <a:cubicBezTo>
                    <a:pt x="1091" y="722"/>
                    <a:pt x="982" y="1046"/>
                    <a:pt x="1236" y="1470"/>
                  </a:cubicBezTo>
                  <a:cubicBezTo>
                    <a:pt x="1602" y="2078"/>
                    <a:pt x="3348" y="4874"/>
                    <a:pt x="3557" y="5208"/>
                  </a:cubicBezTo>
                  <a:lnTo>
                    <a:pt x="3834" y="6130"/>
                  </a:lnTo>
                  <a:cubicBezTo>
                    <a:pt x="2952" y="6200"/>
                    <a:pt x="1760" y="6365"/>
                    <a:pt x="1503" y="6750"/>
                  </a:cubicBezTo>
                  <a:cubicBezTo>
                    <a:pt x="1370" y="6950"/>
                    <a:pt x="1323" y="7243"/>
                    <a:pt x="1267" y="7580"/>
                  </a:cubicBezTo>
                  <a:cubicBezTo>
                    <a:pt x="1191" y="8053"/>
                    <a:pt x="1095" y="8640"/>
                    <a:pt x="742" y="9064"/>
                  </a:cubicBezTo>
                  <a:cubicBezTo>
                    <a:pt x="1" y="9954"/>
                    <a:pt x="154" y="10844"/>
                    <a:pt x="431" y="11674"/>
                  </a:cubicBezTo>
                  <a:cubicBezTo>
                    <a:pt x="625" y="12256"/>
                    <a:pt x="1452" y="13946"/>
                    <a:pt x="2258" y="13946"/>
                  </a:cubicBezTo>
                  <a:cubicBezTo>
                    <a:pt x="2614" y="13946"/>
                    <a:pt x="2916" y="13842"/>
                    <a:pt x="3108" y="13755"/>
                  </a:cubicBezTo>
                  <a:lnTo>
                    <a:pt x="5436" y="16273"/>
                  </a:lnTo>
                  <a:cubicBezTo>
                    <a:pt x="5490" y="16331"/>
                    <a:pt x="5566" y="16363"/>
                    <a:pt x="5645" y="16363"/>
                  </a:cubicBezTo>
                  <a:cubicBezTo>
                    <a:pt x="5711" y="16363"/>
                    <a:pt x="5774" y="16340"/>
                    <a:pt x="5825" y="16297"/>
                  </a:cubicBezTo>
                  <a:lnTo>
                    <a:pt x="9068" y="13596"/>
                  </a:lnTo>
                  <a:cubicBezTo>
                    <a:pt x="9081" y="13584"/>
                    <a:pt x="9092" y="13572"/>
                    <a:pt x="9103" y="13559"/>
                  </a:cubicBezTo>
                  <a:cubicBezTo>
                    <a:pt x="9154" y="13499"/>
                    <a:pt x="10334" y="12060"/>
                    <a:pt x="10334" y="10674"/>
                  </a:cubicBezTo>
                  <a:cubicBezTo>
                    <a:pt x="10334" y="10091"/>
                    <a:pt x="10168" y="9478"/>
                    <a:pt x="10007" y="8884"/>
                  </a:cubicBezTo>
                  <a:cubicBezTo>
                    <a:pt x="9799" y="8118"/>
                    <a:pt x="9603" y="7395"/>
                    <a:pt x="9797" y="6878"/>
                  </a:cubicBezTo>
                  <a:cubicBezTo>
                    <a:pt x="9905" y="6589"/>
                    <a:pt x="10141" y="6256"/>
                    <a:pt x="10370" y="5933"/>
                  </a:cubicBezTo>
                  <a:cubicBezTo>
                    <a:pt x="10776" y="5360"/>
                    <a:pt x="11159" y="4818"/>
                    <a:pt x="10987" y="4336"/>
                  </a:cubicBezTo>
                  <a:cubicBezTo>
                    <a:pt x="10891" y="4072"/>
                    <a:pt x="10646" y="3884"/>
                    <a:pt x="10255" y="3777"/>
                  </a:cubicBezTo>
                  <a:cubicBezTo>
                    <a:pt x="9983" y="3703"/>
                    <a:pt x="9710" y="3666"/>
                    <a:pt x="9445" y="3666"/>
                  </a:cubicBezTo>
                  <a:cubicBezTo>
                    <a:pt x="8931" y="3666"/>
                    <a:pt x="8445" y="3804"/>
                    <a:pt x="8047" y="4071"/>
                  </a:cubicBezTo>
                  <a:cubicBezTo>
                    <a:pt x="7559" y="4397"/>
                    <a:pt x="7239" y="4898"/>
                    <a:pt x="7172" y="5444"/>
                  </a:cubicBezTo>
                  <a:cubicBezTo>
                    <a:pt x="7170" y="5461"/>
                    <a:pt x="7168" y="5476"/>
                    <a:pt x="7166" y="5492"/>
                  </a:cubicBezTo>
                  <a:cubicBezTo>
                    <a:pt x="6612" y="4473"/>
                    <a:pt x="5738" y="2972"/>
                    <a:pt x="5056" y="2292"/>
                  </a:cubicBezTo>
                  <a:cubicBezTo>
                    <a:pt x="4759" y="1993"/>
                    <a:pt x="4482" y="1684"/>
                    <a:pt x="4223" y="1395"/>
                  </a:cubicBezTo>
                  <a:cubicBezTo>
                    <a:pt x="3526" y="616"/>
                    <a:pt x="2976" y="1"/>
                    <a:pt x="2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6"/>
            <p:cNvSpPr/>
            <p:nvPr/>
          </p:nvSpPr>
          <p:spPr>
            <a:xfrm>
              <a:off x="3522725" y="1487225"/>
              <a:ext cx="49300" cy="62550"/>
            </a:xfrm>
            <a:custGeom>
              <a:rect b="b" l="l" r="r" t="t"/>
              <a:pathLst>
                <a:path extrusionOk="0" h="2502" w="1972">
                  <a:moveTo>
                    <a:pt x="322" y="0"/>
                  </a:moveTo>
                  <a:cubicBezTo>
                    <a:pt x="268" y="0"/>
                    <a:pt x="213" y="16"/>
                    <a:pt x="165" y="48"/>
                  </a:cubicBezTo>
                  <a:cubicBezTo>
                    <a:pt x="39" y="132"/>
                    <a:pt x="0" y="298"/>
                    <a:pt x="77" y="428"/>
                  </a:cubicBezTo>
                  <a:lnTo>
                    <a:pt x="1376" y="2375"/>
                  </a:lnTo>
                  <a:cubicBezTo>
                    <a:pt x="1428" y="2454"/>
                    <a:pt x="1517" y="2502"/>
                    <a:pt x="1611" y="2502"/>
                  </a:cubicBezTo>
                  <a:lnTo>
                    <a:pt x="1611" y="2502"/>
                  </a:lnTo>
                  <a:cubicBezTo>
                    <a:pt x="1837" y="2501"/>
                    <a:pt x="1971" y="2249"/>
                    <a:pt x="1847" y="2061"/>
                  </a:cubicBezTo>
                  <a:lnTo>
                    <a:pt x="549" y="113"/>
                  </a:lnTo>
                  <a:cubicBezTo>
                    <a:pt x="493" y="40"/>
                    <a:pt x="408" y="0"/>
                    <a:pt x="322" y="0"/>
                  </a:cubicBezTo>
                  <a:close/>
                  <a:moveTo>
                    <a:pt x="1611" y="2502"/>
                  </a:moveTo>
                  <a:lnTo>
                    <a:pt x="1611" y="2502"/>
                  </a:lnTo>
                  <a:cubicBezTo>
                    <a:pt x="1611" y="2502"/>
                    <a:pt x="1611" y="2502"/>
                    <a:pt x="1611" y="2502"/>
                  </a:cubicBezTo>
                  <a:lnTo>
                    <a:pt x="1612" y="2502"/>
                  </a:lnTo>
                  <a:cubicBezTo>
                    <a:pt x="1612" y="2502"/>
                    <a:pt x="1612" y="2502"/>
                    <a:pt x="1611" y="250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0" name="Google Shape;970;p46"/>
          <p:cNvSpPr txBox="1"/>
          <p:nvPr>
            <p:ph idx="4294967295" type="subTitle"/>
          </p:nvPr>
        </p:nvSpPr>
        <p:spPr>
          <a:xfrm>
            <a:off x="7013024" y="1178886"/>
            <a:ext cx="698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400">
                <a:latin typeface="Fira Sans"/>
                <a:ea typeface="Fira Sans"/>
                <a:cs typeface="Fira Sans"/>
                <a:sym typeface="Fira Sans"/>
              </a:rPr>
              <a:t>Week 13</a:t>
            </a:r>
            <a:endParaRPr b="1" sz="140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971" name="Google Shape;971;p46"/>
          <p:cNvCxnSpPr/>
          <p:nvPr/>
        </p:nvCxnSpPr>
        <p:spPr>
          <a:xfrm>
            <a:off x="7711346" y="1115676"/>
            <a:ext cx="0" cy="286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2" name="Google Shape;972;p46"/>
          <p:cNvSpPr txBox="1"/>
          <p:nvPr>
            <p:ph idx="4294967295" type="subTitle"/>
          </p:nvPr>
        </p:nvSpPr>
        <p:spPr>
          <a:xfrm>
            <a:off x="7711498" y="1178899"/>
            <a:ext cx="698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400">
                <a:latin typeface="Fira Sans"/>
                <a:ea typeface="Fira Sans"/>
                <a:cs typeface="Fira Sans"/>
                <a:sym typeface="Fira Sans"/>
              </a:rPr>
              <a:t>Week 14</a:t>
            </a:r>
            <a:endParaRPr b="1" sz="140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973" name="Google Shape;973;p46"/>
          <p:cNvCxnSpPr/>
          <p:nvPr/>
        </p:nvCxnSpPr>
        <p:spPr>
          <a:xfrm>
            <a:off x="8409820" y="1115689"/>
            <a:ext cx="0" cy="286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47"/>
          <p:cNvSpPr/>
          <p:nvPr/>
        </p:nvSpPr>
        <p:spPr>
          <a:xfrm>
            <a:off x="6661899" y="266925"/>
            <a:ext cx="2549942" cy="2277534"/>
          </a:xfrm>
          <a:custGeom>
            <a:rect b="b" l="l" r="r" t="t"/>
            <a:pathLst>
              <a:path extrusionOk="0" h="192197" w="215185">
                <a:moveTo>
                  <a:pt x="130247" y="1"/>
                </a:moveTo>
                <a:cubicBezTo>
                  <a:pt x="124539" y="1"/>
                  <a:pt x="118687" y="698"/>
                  <a:pt x="112746" y="2157"/>
                </a:cubicBezTo>
                <a:cubicBezTo>
                  <a:pt x="82237" y="9644"/>
                  <a:pt x="74490" y="42681"/>
                  <a:pt x="49070" y="57317"/>
                </a:cubicBezTo>
                <a:cubicBezTo>
                  <a:pt x="29561" y="68549"/>
                  <a:pt x="0" y="86876"/>
                  <a:pt x="4730" y="119394"/>
                </a:cubicBezTo>
                <a:cubicBezTo>
                  <a:pt x="6273" y="129991"/>
                  <a:pt x="13289" y="137733"/>
                  <a:pt x="22914" y="142078"/>
                </a:cubicBezTo>
                <a:cubicBezTo>
                  <a:pt x="36077" y="148019"/>
                  <a:pt x="54482" y="145601"/>
                  <a:pt x="66214" y="154273"/>
                </a:cubicBezTo>
                <a:cubicBezTo>
                  <a:pt x="79812" y="164323"/>
                  <a:pt x="91045" y="178511"/>
                  <a:pt x="120605" y="189154"/>
                </a:cubicBezTo>
                <a:cubicBezTo>
                  <a:pt x="126420" y="191247"/>
                  <a:pt x="132420" y="192196"/>
                  <a:pt x="138425" y="192196"/>
                </a:cubicBezTo>
                <a:cubicBezTo>
                  <a:pt x="156564" y="192196"/>
                  <a:pt x="174751" y="183534"/>
                  <a:pt x="188024" y="171564"/>
                </a:cubicBezTo>
                <a:cubicBezTo>
                  <a:pt x="209771" y="151955"/>
                  <a:pt x="215185" y="120333"/>
                  <a:pt x="212731" y="92256"/>
                </a:cubicBezTo>
                <a:cubicBezTo>
                  <a:pt x="210981" y="72254"/>
                  <a:pt x="204424" y="52744"/>
                  <a:pt x="192850" y="35630"/>
                </a:cubicBezTo>
                <a:cubicBezTo>
                  <a:pt x="178024" y="13706"/>
                  <a:pt x="155547" y="1"/>
                  <a:pt x="130247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979" name="Google Shape;979;p47"/>
          <p:cNvGraphicFramePr/>
          <p:nvPr/>
        </p:nvGraphicFramePr>
        <p:xfrm>
          <a:off x="2268575" y="87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{349B2B62-230E-48FF-9573-691AB3609AF3}</a:tableStyleId>
              </a:tblPr>
              <a:tblGrid>
                <a:gridCol w="3082025"/>
                <a:gridCol w="1524825"/>
              </a:tblGrid>
              <a:tr h="439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Description</a:t>
                      </a:r>
                      <a:endParaRPr sz="17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8BE3FF"/>
                        </a:gs>
                        <a:gs pos="100000">
                          <a:srgbClr val="ACFFD9"/>
                        </a:gs>
                      </a:gsLst>
                      <a:lin ang="5400700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Price - LKR</a:t>
                      </a:r>
                      <a:endParaRPr sz="17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8BE3FF"/>
                        </a:gs>
                        <a:gs pos="100000">
                          <a:srgbClr val="ACFFD9"/>
                        </a:gs>
                      </a:gsLst>
                      <a:lin ang="5400700" scaled="0"/>
                    </a:gradFill>
                  </a:tcPr>
                </a:tc>
              </a:tr>
              <a:tr h="35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</a:rPr>
                        <a:t>Raspberry Pi 3 (Model B)</a:t>
                      </a:r>
                      <a:endParaRPr sz="1100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8000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</a:rPr>
                        <a:t>Raspberry Pi Camera Module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3</a:t>
                      </a: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800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Raspberry Pi LCD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2500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</a:rPr>
                        <a:t>Speaker Module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2000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</a:rPr>
                        <a:t>USB Microphone Module</a:t>
                      </a:r>
                      <a:endParaRPr sz="1100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1000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</a:rPr>
                        <a:t>Micro SD card</a:t>
                      </a:r>
                      <a:endParaRPr sz="1100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850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Servo Motor × 2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1000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Power Adapter</a:t>
                      </a:r>
                      <a:endParaRPr b="1"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800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Other Expenses (Push Buttons, Cables, etc.)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1000</a:t>
                      </a:r>
                      <a:endParaRPr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61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Total</a:t>
                      </a:r>
                      <a:endParaRPr b="1"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2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20950</a:t>
                      </a:r>
                      <a:endParaRPr b="1" sz="1100">
                        <a:solidFill>
                          <a:schemeClr val="lt2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980" name="Google Shape;980;p47"/>
          <p:cNvSpPr txBox="1"/>
          <p:nvPr>
            <p:ph type="title"/>
          </p:nvPr>
        </p:nvSpPr>
        <p:spPr>
          <a:xfrm>
            <a:off x="5039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Proposed Budget</a:t>
            </a:r>
            <a:endParaRPr sz="2500"/>
          </a:p>
        </p:txBody>
      </p:sp>
      <p:grpSp>
        <p:nvGrpSpPr>
          <p:cNvPr id="981" name="Google Shape;981;p47"/>
          <p:cNvGrpSpPr/>
          <p:nvPr/>
        </p:nvGrpSpPr>
        <p:grpSpPr>
          <a:xfrm>
            <a:off x="7012570" y="534116"/>
            <a:ext cx="2363405" cy="2215469"/>
            <a:chOff x="5906263" y="1914018"/>
            <a:chExt cx="3526417" cy="3305683"/>
          </a:xfrm>
        </p:grpSpPr>
        <p:sp>
          <p:nvSpPr>
            <p:cNvPr id="982" name="Google Shape;982;p47"/>
            <p:cNvSpPr/>
            <p:nvPr/>
          </p:nvSpPr>
          <p:spPr>
            <a:xfrm>
              <a:off x="7913703" y="4201404"/>
              <a:ext cx="1452695" cy="1018297"/>
            </a:xfrm>
            <a:custGeom>
              <a:rect b="b" l="l" r="r" t="t"/>
              <a:pathLst>
                <a:path extrusionOk="0" h="57596" w="82166">
                  <a:moveTo>
                    <a:pt x="30743" y="0"/>
                  </a:moveTo>
                  <a:lnTo>
                    <a:pt x="26015" y="1773"/>
                  </a:lnTo>
                  <a:cubicBezTo>
                    <a:pt x="26015" y="1773"/>
                    <a:pt x="38809" y="17350"/>
                    <a:pt x="50793" y="31679"/>
                  </a:cubicBezTo>
                  <a:cubicBezTo>
                    <a:pt x="48987" y="31838"/>
                    <a:pt x="47177" y="31941"/>
                    <a:pt x="45406" y="31941"/>
                  </a:cubicBezTo>
                  <a:cubicBezTo>
                    <a:pt x="42293" y="31941"/>
                    <a:pt x="39300" y="31624"/>
                    <a:pt x="36656" y="30742"/>
                  </a:cubicBezTo>
                  <a:cubicBezTo>
                    <a:pt x="24241" y="26603"/>
                    <a:pt x="14190" y="17736"/>
                    <a:pt x="14190" y="17736"/>
                  </a:cubicBezTo>
                  <a:lnTo>
                    <a:pt x="14190" y="17736"/>
                  </a:lnTo>
                  <a:cubicBezTo>
                    <a:pt x="1" y="18918"/>
                    <a:pt x="21284" y="41975"/>
                    <a:pt x="29561" y="48479"/>
                  </a:cubicBezTo>
                  <a:cubicBezTo>
                    <a:pt x="37757" y="54918"/>
                    <a:pt x="44046" y="57596"/>
                    <a:pt x="49730" y="57596"/>
                  </a:cubicBezTo>
                  <a:cubicBezTo>
                    <a:pt x="55542" y="57596"/>
                    <a:pt x="60722" y="54797"/>
                    <a:pt x="66662" y="50359"/>
                  </a:cubicBezTo>
                  <a:cubicBezTo>
                    <a:pt x="68778" y="52771"/>
                    <a:pt x="70303" y="54432"/>
                    <a:pt x="70945" y="54982"/>
                  </a:cubicBezTo>
                  <a:cubicBezTo>
                    <a:pt x="70987" y="55017"/>
                    <a:pt x="71028" y="55052"/>
                    <a:pt x="71070" y="55087"/>
                  </a:cubicBezTo>
                  <a:cubicBezTo>
                    <a:pt x="72181" y="56010"/>
                    <a:pt x="73360" y="56403"/>
                    <a:pt x="74484" y="56403"/>
                  </a:cubicBezTo>
                  <a:cubicBezTo>
                    <a:pt x="78714" y="56403"/>
                    <a:pt x="82165" y="50837"/>
                    <a:pt x="78299" y="47015"/>
                  </a:cubicBezTo>
                  <a:lnTo>
                    <a:pt x="74280" y="43041"/>
                  </a:lnTo>
                  <a:cubicBezTo>
                    <a:pt x="77629" y="38193"/>
                    <a:pt x="76186" y="34620"/>
                    <a:pt x="73311" y="31334"/>
                  </a:cubicBezTo>
                  <a:cubicBezTo>
                    <a:pt x="72333" y="30216"/>
                    <a:pt x="70462" y="29825"/>
                    <a:pt x="68013" y="29825"/>
                  </a:cubicBezTo>
                  <a:cubicBezTo>
                    <a:pt x="66125" y="29825"/>
                    <a:pt x="63893" y="30057"/>
                    <a:pt x="61461" y="30368"/>
                  </a:cubicBezTo>
                  <a:lnTo>
                    <a:pt x="307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7"/>
            <p:cNvSpPr/>
            <p:nvPr/>
          </p:nvSpPr>
          <p:spPr>
            <a:xfrm>
              <a:off x="5906263" y="1956875"/>
              <a:ext cx="2881239" cy="2667664"/>
            </a:xfrm>
            <a:custGeom>
              <a:rect b="b" l="l" r="r" t="t"/>
              <a:pathLst>
                <a:path extrusionOk="0" h="150886" w="162966">
                  <a:moveTo>
                    <a:pt x="91496" y="1"/>
                  </a:moveTo>
                  <a:cubicBezTo>
                    <a:pt x="91131" y="1"/>
                    <a:pt x="90769" y="47"/>
                    <a:pt x="90421" y="145"/>
                  </a:cubicBezTo>
                  <a:lnTo>
                    <a:pt x="2597" y="24864"/>
                  </a:lnTo>
                  <a:cubicBezTo>
                    <a:pt x="750" y="25384"/>
                    <a:pt x="1" y="27153"/>
                    <a:pt x="925" y="28815"/>
                  </a:cubicBezTo>
                  <a:lnTo>
                    <a:pt x="67528" y="148674"/>
                  </a:lnTo>
                  <a:cubicBezTo>
                    <a:pt x="68278" y="150022"/>
                    <a:pt x="69897" y="150886"/>
                    <a:pt x="71469" y="150886"/>
                  </a:cubicBezTo>
                  <a:cubicBezTo>
                    <a:pt x="71834" y="150886"/>
                    <a:pt x="72197" y="150839"/>
                    <a:pt x="72545" y="150741"/>
                  </a:cubicBezTo>
                  <a:lnTo>
                    <a:pt x="160369" y="126022"/>
                  </a:lnTo>
                  <a:cubicBezTo>
                    <a:pt x="162216" y="125502"/>
                    <a:pt x="162965" y="123734"/>
                    <a:pt x="162041" y="122072"/>
                  </a:cubicBezTo>
                  <a:lnTo>
                    <a:pt x="95438" y="2212"/>
                  </a:lnTo>
                  <a:cubicBezTo>
                    <a:pt x="94688" y="863"/>
                    <a:pt x="93068" y="1"/>
                    <a:pt x="91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7"/>
            <p:cNvSpPr/>
            <p:nvPr/>
          </p:nvSpPr>
          <p:spPr>
            <a:xfrm>
              <a:off x="5907995" y="1951677"/>
              <a:ext cx="2877756" cy="2678078"/>
            </a:xfrm>
            <a:custGeom>
              <a:rect b="b" l="l" r="r" t="t"/>
              <a:pathLst>
                <a:path extrusionOk="0" h="151475" w="162769">
                  <a:moveTo>
                    <a:pt x="91392" y="589"/>
                  </a:moveTo>
                  <a:cubicBezTo>
                    <a:pt x="91396" y="589"/>
                    <a:pt x="91401" y="589"/>
                    <a:pt x="91405" y="589"/>
                  </a:cubicBezTo>
                  <a:cubicBezTo>
                    <a:pt x="92871" y="589"/>
                    <a:pt x="94384" y="1394"/>
                    <a:pt x="95080" y="2650"/>
                  </a:cubicBezTo>
                  <a:lnTo>
                    <a:pt x="161685" y="122510"/>
                  </a:lnTo>
                  <a:cubicBezTo>
                    <a:pt x="162083" y="123227"/>
                    <a:pt x="162152" y="123984"/>
                    <a:pt x="161879" y="124642"/>
                  </a:cubicBezTo>
                  <a:cubicBezTo>
                    <a:pt x="161601" y="125310"/>
                    <a:pt x="161000" y="125803"/>
                    <a:pt x="160190" y="126031"/>
                  </a:cubicBezTo>
                  <a:lnTo>
                    <a:pt x="72367" y="150751"/>
                  </a:lnTo>
                  <a:cubicBezTo>
                    <a:pt x="72043" y="150842"/>
                    <a:pt x="71705" y="150885"/>
                    <a:pt x="71365" y="150885"/>
                  </a:cubicBezTo>
                  <a:cubicBezTo>
                    <a:pt x="69900" y="150885"/>
                    <a:pt x="68386" y="150081"/>
                    <a:pt x="67688" y="148826"/>
                  </a:cubicBezTo>
                  <a:lnTo>
                    <a:pt x="1085" y="28964"/>
                  </a:lnTo>
                  <a:cubicBezTo>
                    <a:pt x="687" y="28247"/>
                    <a:pt x="616" y="27490"/>
                    <a:pt x="891" y="26833"/>
                  </a:cubicBezTo>
                  <a:cubicBezTo>
                    <a:pt x="1169" y="26164"/>
                    <a:pt x="1768" y="25671"/>
                    <a:pt x="2579" y="25443"/>
                  </a:cubicBezTo>
                  <a:lnTo>
                    <a:pt x="90403" y="723"/>
                  </a:lnTo>
                  <a:cubicBezTo>
                    <a:pt x="90725" y="634"/>
                    <a:pt x="91058" y="589"/>
                    <a:pt x="91392" y="589"/>
                  </a:cubicBezTo>
                  <a:close/>
                  <a:moveTo>
                    <a:pt x="91389" y="0"/>
                  </a:moveTo>
                  <a:cubicBezTo>
                    <a:pt x="91000" y="0"/>
                    <a:pt x="90614" y="50"/>
                    <a:pt x="90243" y="154"/>
                  </a:cubicBezTo>
                  <a:lnTo>
                    <a:pt x="2419" y="24874"/>
                  </a:lnTo>
                  <a:cubicBezTo>
                    <a:pt x="1431" y="25152"/>
                    <a:pt x="694" y="25767"/>
                    <a:pt x="344" y="26605"/>
                  </a:cubicBezTo>
                  <a:cubicBezTo>
                    <a:pt x="1" y="27433"/>
                    <a:pt x="80" y="28373"/>
                    <a:pt x="567" y="29251"/>
                  </a:cubicBezTo>
                  <a:lnTo>
                    <a:pt x="67172" y="149114"/>
                  </a:lnTo>
                  <a:cubicBezTo>
                    <a:pt x="67971" y="150551"/>
                    <a:pt x="69705" y="151475"/>
                    <a:pt x="71382" y="151475"/>
                  </a:cubicBezTo>
                  <a:cubicBezTo>
                    <a:pt x="71768" y="151475"/>
                    <a:pt x="72154" y="151423"/>
                    <a:pt x="72526" y="151320"/>
                  </a:cubicBezTo>
                  <a:lnTo>
                    <a:pt x="160350" y="126600"/>
                  </a:lnTo>
                  <a:cubicBezTo>
                    <a:pt x="161339" y="126323"/>
                    <a:pt x="162075" y="125708"/>
                    <a:pt x="162424" y="124869"/>
                  </a:cubicBezTo>
                  <a:cubicBezTo>
                    <a:pt x="162769" y="124042"/>
                    <a:pt x="162690" y="123101"/>
                    <a:pt x="162202" y="122223"/>
                  </a:cubicBezTo>
                  <a:lnTo>
                    <a:pt x="95598" y="2363"/>
                  </a:lnTo>
                  <a:cubicBezTo>
                    <a:pt x="94799" y="925"/>
                    <a:pt x="93066" y="0"/>
                    <a:pt x="91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7"/>
            <p:cNvSpPr/>
            <p:nvPr/>
          </p:nvSpPr>
          <p:spPr>
            <a:xfrm>
              <a:off x="6005854" y="2016916"/>
              <a:ext cx="2662360" cy="2512134"/>
            </a:xfrm>
            <a:custGeom>
              <a:rect b="b" l="l" r="r" t="t"/>
              <a:pathLst>
                <a:path extrusionOk="0" h="142089" w="150586">
                  <a:moveTo>
                    <a:pt x="84908" y="1"/>
                  </a:moveTo>
                  <a:lnTo>
                    <a:pt x="0" y="23900"/>
                  </a:lnTo>
                  <a:lnTo>
                    <a:pt x="65677" y="142089"/>
                  </a:lnTo>
                  <a:lnTo>
                    <a:pt x="150585" y="118190"/>
                  </a:lnTo>
                  <a:lnTo>
                    <a:pt x="84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7"/>
            <p:cNvSpPr/>
            <p:nvPr/>
          </p:nvSpPr>
          <p:spPr>
            <a:xfrm>
              <a:off x="5998093" y="2010781"/>
              <a:ext cx="2677884" cy="2524439"/>
            </a:xfrm>
            <a:custGeom>
              <a:rect b="b" l="l" r="r" t="t"/>
              <a:pathLst>
                <a:path extrusionOk="0" h="142785" w="151464">
                  <a:moveTo>
                    <a:pt x="85203" y="695"/>
                  </a:moveTo>
                  <a:lnTo>
                    <a:pt x="150583" y="118353"/>
                  </a:lnTo>
                  <a:lnTo>
                    <a:pt x="66261" y="142088"/>
                  </a:lnTo>
                  <a:lnTo>
                    <a:pt x="880" y="24430"/>
                  </a:lnTo>
                  <a:lnTo>
                    <a:pt x="85203" y="695"/>
                  </a:lnTo>
                  <a:close/>
                  <a:moveTo>
                    <a:pt x="85492" y="0"/>
                  </a:moveTo>
                  <a:lnTo>
                    <a:pt x="0" y="24064"/>
                  </a:lnTo>
                  <a:lnTo>
                    <a:pt x="65858" y="142579"/>
                  </a:lnTo>
                  <a:lnTo>
                    <a:pt x="65971" y="142785"/>
                  </a:lnTo>
                  <a:lnTo>
                    <a:pt x="151103" y="118823"/>
                  </a:lnTo>
                  <a:lnTo>
                    <a:pt x="151463" y="118721"/>
                  </a:lnTo>
                  <a:lnTo>
                    <a:pt x="85607" y="206"/>
                  </a:lnTo>
                  <a:lnTo>
                    <a:pt x="8549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7"/>
            <p:cNvSpPr/>
            <p:nvPr/>
          </p:nvSpPr>
          <p:spPr>
            <a:xfrm>
              <a:off x="7062393" y="2426650"/>
              <a:ext cx="116600" cy="32832"/>
            </a:xfrm>
            <a:custGeom>
              <a:rect b="b" l="l" r="r" t="t"/>
              <a:pathLst>
                <a:path extrusionOk="0" h="1857" w="6595">
                  <a:moveTo>
                    <a:pt x="1" y="1856"/>
                  </a:moveTo>
                  <a:lnTo>
                    <a:pt x="6594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7"/>
            <p:cNvSpPr/>
            <p:nvPr/>
          </p:nvSpPr>
          <p:spPr>
            <a:xfrm>
              <a:off x="7060944" y="2421717"/>
              <a:ext cx="119446" cy="42821"/>
            </a:xfrm>
            <a:custGeom>
              <a:rect b="b" l="l" r="r" t="t"/>
              <a:pathLst>
                <a:path extrusionOk="0" h="2422" w="6756">
                  <a:moveTo>
                    <a:pt x="6596" y="0"/>
                  </a:moveTo>
                  <a:lnTo>
                    <a:pt x="1" y="1852"/>
                  </a:lnTo>
                  <a:lnTo>
                    <a:pt x="161" y="2421"/>
                  </a:lnTo>
                  <a:lnTo>
                    <a:pt x="6755" y="569"/>
                  </a:lnTo>
                  <a:lnTo>
                    <a:pt x="6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7"/>
            <p:cNvSpPr/>
            <p:nvPr/>
          </p:nvSpPr>
          <p:spPr>
            <a:xfrm>
              <a:off x="6253958" y="2484853"/>
              <a:ext cx="718215" cy="202171"/>
            </a:xfrm>
            <a:custGeom>
              <a:rect b="b" l="l" r="r" t="t"/>
              <a:pathLst>
                <a:path extrusionOk="0" h="11435" w="40623">
                  <a:moveTo>
                    <a:pt x="0" y="11434"/>
                  </a:moveTo>
                  <a:lnTo>
                    <a:pt x="4062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7"/>
            <p:cNvSpPr/>
            <p:nvPr/>
          </p:nvSpPr>
          <p:spPr>
            <a:xfrm>
              <a:off x="6252473" y="2480061"/>
              <a:ext cx="721132" cy="211859"/>
            </a:xfrm>
            <a:custGeom>
              <a:rect b="b" l="l" r="r" t="t"/>
              <a:pathLst>
                <a:path extrusionOk="0" h="11983" w="40788">
                  <a:moveTo>
                    <a:pt x="40627" y="0"/>
                  </a:moveTo>
                  <a:lnTo>
                    <a:pt x="0" y="11413"/>
                  </a:lnTo>
                  <a:lnTo>
                    <a:pt x="160" y="11982"/>
                  </a:lnTo>
                  <a:lnTo>
                    <a:pt x="40787" y="570"/>
                  </a:lnTo>
                  <a:lnTo>
                    <a:pt x="406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7"/>
            <p:cNvSpPr/>
            <p:nvPr/>
          </p:nvSpPr>
          <p:spPr>
            <a:xfrm>
              <a:off x="6934532" y="2507819"/>
              <a:ext cx="289545" cy="81522"/>
            </a:xfrm>
            <a:custGeom>
              <a:rect b="b" l="l" r="r" t="t"/>
              <a:pathLst>
                <a:path extrusionOk="0" h="4611" w="16377">
                  <a:moveTo>
                    <a:pt x="1" y="4611"/>
                  </a:moveTo>
                  <a:lnTo>
                    <a:pt x="1637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7"/>
            <p:cNvSpPr/>
            <p:nvPr/>
          </p:nvSpPr>
          <p:spPr>
            <a:xfrm>
              <a:off x="6933064" y="2502922"/>
              <a:ext cx="292445" cy="91423"/>
            </a:xfrm>
            <a:custGeom>
              <a:rect b="b" l="l" r="r" t="t"/>
              <a:pathLst>
                <a:path extrusionOk="0" h="5171" w="16541">
                  <a:moveTo>
                    <a:pt x="16381" y="0"/>
                  </a:moveTo>
                  <a:lnTo>
                    <a:pt x="1" y="4602"/>
                  </a:lnTo>
                  <a:lnTo>
                    <a:pt x="161" y="5171"/>
                  </a:lnTo>
                  <a:lnTo>
                    <a:pt x="16540" y="570"/>
                  </a:lnTo>
                  <a:lnTo>
                    <a:pt x="16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7"/>
            <p:cNvSpPr/>
            <p:nvPr/>
          </p:nvSpPr>
          <p:spPr>
            <a:xfrm>
              <a:off x="6490817" y="2611548"/>
              <a:ext cx="364756" cy="102668"/>
            </a:xfrm>
            <a:custGeom>
              <a:rect b="b" l="l" r="r" t="t"/>
              <a:pathLst>
                <a:path extrusionOk="0" h="5807" w="20631">
                  <a:moveTo>
                    <a:pt x="1" y="5807"/>
                  </a:moveTo>
                  <a:lnTo>
                    <a:pt x="2063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7"/>
            <p:cNvSpPr/>
            <p:nvPr/>
          </p:nvSpPr>
          <p:spPr>
            <a:xfrm>
              <a:off x="6489367" y="2606650"/>
              <a:ext cx="367638" cy="112551"/>
            </a:xfrm>
            <a:custGeom>
              <a:rect b="b" l="l" r="r" t="t"/>
              <a:pathLst>
                <a:path extrusionOk="0" h="6366" w="20794">
                  <a:moveTo>
                    <a:pt x="20634" y="0"/>
                  </a:moveTo>
                  <a:lnTo>
                    <a:pt x="1" y="5797"/>
                  </a:lnTo>
                  <a:lnTo>
                    <a:pt x="161" y="6366"/>
                  </a:lnTo>
                  <a:lnTo>
                    <a:pt x="20793" y="570"/>
                  </a:lnTo>
                  <a:lnTo>
                    <a:pt x="206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7"/>
            <p:cNvSpPr/>
            <p:nvPr/>
          </p:nvSpPr>
          <p:spPr>
            <a:xfrm>
              <a:off x="6299059" y="2733257"/>
              <a:ext cx="124114" cy="34936"/>
            </a:xfrm>
            <a:custGeom>
              <a:rect b="b" l="l" r="r" t="t"/>
              <a:pathLst>
                <a:path extrusionOk="0" h="1976" w="7020">
                  <a:moveTo>
                    <a:pt x="0" y="1976"/>
                  </a:moveTo>
                  <a:lnTo>
                    <a:pt x="701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7"/>
            <p:cNvSpPr/>
            <p:nvPr/>
          </p:nvSpPr>
          <p:spPr>
            <a:xfrm>
              <a:off x="6297610" y="2728289"/>
              <a:ext cx="126942" cy="44960"/>
            </a:xfrm>
            <a:custGeom>
              <a:rect b="b" l="l" r="r" t="t"/>
              <a:pathLst>
                <a:path extrusionOk="0" h="2543" w="7180">
                  <a:moveTo>
                    <a:pt x="7019" y="1"/>
                  </a:moveTo>
                  <a:lnTo>
                    <a:pt x="0" y="1972"/>
                  </a:lnTo>
                  <a:lnTo>
                    <a:pt x="160" y="2543"/>
                  </a:lnTo>
                  <a:lnTo>
                    <a:pt x="7179" y="570"/>
                  </a:lnTo>
                  <a:lnTo>
                    <a:pt x="70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7"/>
            <p:cNvSpPr/>
            <p:nvPr/>
          </p:nvSpPr>
          <p:spPr>
            <a:xfrm>
              <a:off x="6705151" y="2588988"/>
              <a:ext cx="564027" cy="158784"/>
            </a:xfrm>
            <a:custGeom>
              <a:rect b="b" l="l" r="r" t="t"/>
              <a:pathLst>
                <a:path extrusionOk="0" h="8981" w="31902">
                  <a:moveTo>
                    <a:pt x="1" y="8980"/>
                  </a:moveTo>
                  <a:lnTo>
                    <a:pt x="31902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7"/>
            <p:cNvSpPr/>
            <p:nvPr/>
          </p:nvSpPr>
          <p:spPr>
            <a:xfrm>
              <a:off x="6703666" y="2584161"/>
              <a:ext cx="566962" cy="168543"/>
            </a:xfrm>
            <a:custGeom>
              <a:rect b="b" l="l" r="r" t="t"/>
              <a:pathLst>
                <a:path extrusionOk="0" h="9533" w="32068">
                  <a:moveTo>
                    <a:pt x="31908" y="0"/>
                  </a:moveTo>
                  <a:lnTo>
                    <a:pt x="0" y="8963"/>
                  </a:lnTo>
                  <a:lnTo>
                    <a:pt x="160" y="9533"/>
                  </a:lnTo>
                  <a:lnTo>
                    <a:pt x="32067" y="570"/>
                  </a:lnTo>
                  <a:lnTo>
                    <a:pt x="319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6344143" y="2782672"/>
              <a:ext cx="236930" cy="66707"/>
            </a:xfrm>
            <a:custGeom>
              <a:rect b="b" l="l" r="r" t="t"/>
              <a:pathLst>
                <a:path extrusionOk="0" h="3773" w="13401">
                  <a:moveTo>
                    <a:pt x="1" y="3772"/>
                  </a:moveTo>
                  <a:lnTo>
                    <a:pt x="1340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6342711" y="2777757"/>
              <a:ext cx="239741" cy="76625"/>
            </a:xfrm>
            <a:custGeom>
              <a:rect b="b" l="l" r="r" t="t"/>
              <a:pathLst>
                <a:path extrusionOk="0" h="4334" w="13560">
                  <a:moveTo>
                    <a:pt x="13400" y="0"/>
                  </a:moveTo>
                  <a:lnTo>
                    <a:pt x="0" y="3765"/>
                  </a:lnTo>
                  <a:lnTo>
                    <a:pt x="160" y="4334"/>
                  </a:lnTo>
                  <a:lnTo>
                    <a:pt x="13560" y="569"/>
                  </a:lnTo>
                  <a:lnTo>
                    <a:pt x="134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7"/>
            <p:cNvSpPr/>
            <p:nvPr/>
          </p:nvSpPr>
          <p:spPr>
            <a:xfrm>
              <a:off x="7362511" y="2333742"/>
              <a:ext cx="249536" cy="184349"/>
            </a:xfrm>
            <a:custGeom>
              <a:rect b="b" l="l" r="r" t="t"/>
              <a:pathLst>
                <a:path extrusionOk="0" h="10427" w="14114">
                  <a:moveTo>
                    <a:pt x="6072" y="0"/>
                  </a:moveTo>
                  <a:cubicBezTo>
                    <a:pt x="5468" y="0"/>
                    <a:pt x="4869" y="78"/>
                    <a:pt x="4293" y="240"/>
                  </a:cubicBezTo>
                  <a:cubicBezTo>
                    <a:pt x="1240" y="1100"/>
                    <a:pt x="1" y="4023"/>
                    <a:pt x="1528" y="6770"/>
                  </a:cubicBezTo>
                  <a:cubicBezTo>
                    <a:pt x="2766" y="8999"/>
                    <a:pt x="5444" y="10427"/>
                    <a:pt x="8041" y="10427"/>
                  </a:cubicBezTo>
                  <a:cubicBezTo>
                    <a:pt x="8645" y="10427"/>
                    <a:pt x="9245" y="10349"/>
                    <a:pt x="9821" y="10187"/>
                  </a:cubicBezTo>
                  <a:cubicBezTo>
                    <a:pt x="12876" y="9329"/>
                    <a:pt x="14113" y="6404"/>
                    <a:pt x="12587" y="3657"/>
                  </a:cubicBezTo>
                  <a:cubicBezTo>
                    <a:pt x="11348" y="1429"/>
                    <a:pt x="8670" y="0"/>
                    <a:pt x="6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7"/>
            <p:cNvSpPr/>
            <p:nvPr/>
          </p:nvSpPr>
          <p:spPr>
            <a:xfrm>
              <a:off x="7368947" y="2328544"/>
              <a:ext cx="236700" cy="194728"/>
            </a:xfrm>
            <a:custGeom>
              <a:rect b="b" l="l" r="r" t="t"/>
              <a:pathLst>
                <a:path extrusionOk="0" h="11014" w="13388">
                  <a:moveTo>
                    <a:pt x="5698" y="589"/>
                  </a:moveTo>
                  <a:cubicBezTo>
                    <a:pt x="5702" y="589"/>
                    <a:pt x="5707" y="589"/>
                    <a:pt x="5712" y="589"/>
                  </a:cubicBezTo>
                  <a:cubicBezTo>
                    <a:pt x="8205" y="589"/>
                    <a:pt x="10779" y="1960"/>
                    <a:pt x="11965" y="4095"/>
                  </a:cubicBezTo>
                  <a:cubicBezTo>
                    <a:pt x="12654" y="5333"/>
                    <a:pt x="12771" y="6646"/>
                    <a:pt x="12294" y="7788"/>
                  </a:cubicBezTo>
                  <a:cubicBezTo>
                    <a:pt x="11812" y="8948"/>
                    <a:pt x="10775" y="9803"/>
                    <a:pt x="9377" y="10197"/>
                  </a:cubicBezTo>
                  <a:cubicBezTo>
                    <a:pt x="8827" y="10351"/>
                    <a:pt x="8254" y="10425"/>
                    <a:pt x="7676" y="10425"/>
                  </a:cubicBezTo>
                  <a:cubicBezTo>
                    <a:pt x="5185" y="10425"/>
                    <a:pt x="2609" y="9056"/>
                    <a:pt x="1422" y="6921"/>
                  </a:cubicBezTo>
                  <a:cubicBezTo>
                    <a:pt x="734" y="5682"/>
                    <a:pt x="616" y="4369"/>
                    <a:pt x="1092" y="3227"/>
                  </a:cubicBezTo>
                  <a:cubicBezTo>
                    <a:pt x="1576" y="2067"/>
                    <a:pt x="2612" y="1212"/>
                    <a:pt x="4010" y="818"/>
                  </a:cubicBezTo>
                  <a:cubicBezTo>
                    <a:pt x="4560" y="666"/>
                    <a:pt x="5127" y="589"/>
                    <a:pt x="5698" y="589"/>
                  </a:cubicBezTo>
                  <a:close/>
                  <a:moveTo>
                    <a:pt x="5696" y="1"/>
                  </a:moveTo>
                  <a:cubicBezTo>
                    <a:pt x="5069" y="1"/>
                    <a:pt x="4447" y="81"/>
                    <a:pt x="3850" y="249"/>
                  </a:cubicBezTo>
                  <a:cubicBezTo>
                    <a:pt x="2275" y="692"/>
                    <a:pt x="1101" y="1669"/>
                    <a:pt x="547" y="3000"/>
                  </a:cubicBezTo>
                  <a:cubicBezTo>
                    <a:pt x="1" y="4313"/>
                    <a:pt x="128" y="5806"/>
                    <a:pt x="906" y="7208"/>
                  </a:cubicBezTo>
                  <a:cubicBezTo>
                    <a:pt x="2194" y="9526"/>
                    <a:pt x="4988" y="11014"/>
                    <a:pt x="7692" y="11014"/>
                  </a:cubicBezTo>
                  <a:cubicBezTo>
                    <a:pt x="7701" y="11014"/>
                    <a:pt x="7710" y="11014"/>
                    <a:pt x="7720" y="11014"/>
                  </a:cubicBezTo>
                  <a:cubicBezTo>
                    <a:pt x="8334" y="11014"/>
                    <a:pt x="8945" y="10931"/>
                    <a:pt x="9538" y="10766"/>
                  </a:cubicBezTo>
                  <a:cubicBezTo>
                    <a:pt x="11113" y="10323"/>
                    <a:pt x="12286" y="9346"/>
                    <a:pt x="12840" y="8016"/>
                  </a:cubicBezTo>
                  <a:cubicBezTo>
                    <a:pt x="13388" y="6703"/>
                    <a:pt x="13260" y="5208"/>
                    <a:pt x="12483" y="3808"/>
                  </a:cubicBezTo>
                  <a:cubicBezTo>
                    <a:pt x="11193" y="1489"/>
                    <a:pt x="8399" y="1"/>
                    <a:pt x="56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7"/>
            <p:cNvSpPr/>
            <p:nvPr/>
          </p:nvSpPr>
          <p:spPr>
            <a:xfrm>
              <a:off x="6455050" y="3016101"/>
              <a:ext cx="116582" cy="32832"/>
            </a:xfrm>
            <a:custGeom>
              <a:rect b="b" l="l" r="r" t="t"/>
              <a:pathLst>
                <a:path extrusionOk="0" h="1857" w="6594">
                  <a:moveTo>
                    <a:pt x="6594" y="1"/>
                  </a:moveTo>
                  <a:lnTo>
                    <a:pt x="0" y="185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6453600" y="3011133"/>
              <a:ext cx="119411" cy="42839"/>
            </a:xfrm>
            <a:custGeom>
              <a:rect b="b" l="l" r="r" t="t"/>
              <a:pathLst>
                <a:path extrusionOk="0" h="2423" w="6754">
                  <a:moveTo>
                    <a:pt x="6594" y="1"/>
                  </a:moveTo>
                  <a:lnTo>
                    <a:pt x="1" y="1853"/>
                  </a:lnTo>
                  <a:lnTo>
                    <a:pt x="160" y="2422"/>
                  </a:lnTo>
                  <a:lnTo>
                    <a:pt x="6754" y="570"/>
                  </a:lnTo>
                  <a:lnTo>
                    <a:pt x="65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7"/>
            <p:cNvSpPr/>
            <p:nvPr/>
          </p:nvSpPr>
          <p:spPr>
            <a:xfrm>
              <a:off x="6661853" y="2788542"/>
              <a:ext cx="718232" cy="202188"/>
            </a:xfrm>
            <a:custGeom>
              <a:rect b="b" l="l" r="r" t="t"/>
              <a:pathLst>
                <a:path extrusionOk="0" h="11436" w="40624">
                  <a:moveTo>
                    <a:pt x="40623" y="1"/>
                  </a:moveTo>
                  <a:lnTo>
                    <a:pt x="1" y="1143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7"/>
            <p:cNvSpPr/>
            <p:nvPr/>
          </p:nvSpPr>
          <p:spPr>
            <a:xfrm>
              <a:off x="6656407" y="2780869"/>
              <a:ext cx="719099" cy="211506"/>
            </a:xfrm>
            <a:custGeom>
              <a:rect b="b" l="l" r="r" t="t"/>
              <a:pathLst>
                <a:path extrusionOk="0" h="11963" w="40673">
                  <a:moveTo>
                    <a:pt x="40513" y="0"/>
                  </a:moveTo>
                  <a:lnTo>
                    <a:pt x="0" y="11395"/>
                  </a:lnTo>
                  <a:lnTo>
                    <a:pt x="160" y="11962"/>
                  </a:lnTo>
                  <a:lnTo>
                    <a:pt x="40673" y="568"/>
                  </a:lnTo>
                  <a:lnTo>
                    <a:pt x="405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7"/>
            <p:cNvSpPr/>
            <p:nvPr/>
          </p:nvSpPr>
          <p:spPr>
            <a:xfrm>
              <a:off x="6500169" y="3048579"/>
              <a:ext cx="289545" cy="81505"/>
            </a:xfrm>
            <a:custGeom>
              <a:rect b="b" l="l" r="r" t="t"/>
              <a:pathLst>
                <a:path extrusionOk="0" h="4610" w="16377">
                  <a:moveTo>
                    <a:pt x="16376" y="1"/>
                  </a:moveTo>
                  <a:lnTo>
                    <a:pt x="0" y="461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7"/>
            <p:cNvSpPr/>
            <p:nvPr/>
          </p:nvSpPr>
          <p:spPr>
            <a:xfrm>
              <a:off x="6498684" y="3043682"/>
              <a:ext cx="292427" cy="91423"/>
            </a:xfrm>
            <a:custGeom>
              <a:rect b="b" l="l" r="r" t="t"/>
              <a:pathLst>
                <a:path extrusionOk="0" h="5171" w="16540">
                  <a:moveTo>
                    <a:pt x="16380" y="1"/>
                  </a:moveTo>
                  <a:lnTo>
                    <a:pt x="0" y="4601"/>
                  </a:lnTo>
                  <a:lnTo>
                    <a:pt x="160" y="5170"/>
                  </a:lnTo>
                  <a:lnTo>
                    <a:pt x="16540" y="570"/>
                  </a:lnTo>
                  <a:lnTo>
                    <a:pt x="163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7"/>
            <p:cNvSpPr/>
            <p:nvPr/>
          </p:nvSpPr>
          <p:spPr>
            <a:xfrm>
              <a:off x="6868656" y="2923688"/>
              <a:ext cx="364756" cy="102703"/>
            </a:xfrm>
            <a:custGeom>
              <a:rect b="b" l="l" r="r" t="t"/>
              <a:pathLst>
                <a:path extrusionOk="0" h="5809" w="20631">
                  <a:moveTo>
                    <a:pt x="20630" y="0"/>
                  </a:moveTo>
                  <a:lnTo>
                    <a:pt x="0" y="580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7"/>
            <p:cNvSpPr/>
            <p:nvPr/>
          </p:nvSpPr>
          <p:spPr>
            <a:xfrm>
              <a:off x="6867188" y="2918826"/>
              <a:ext cx="367620" cy="112551"/>
            </a:xfrm>
            <a:custGeom>
              <a:rect b="b" l="l" r="r" t="t"/>
              <a:pathLst>
                <a:path extrusionOk="0" h="6366" w="20793">
                  <a:moveTo>
                    <a:pt x="20633" y="1"/>
                  </a:moveTo>
                  <a:lnTo>
                    <a:pt x="0" y="5796"/>
                  </a:lnTo>
                  <a:lnTo>
                    <a:pt x="160" y="6365"/>
                  </a:lnTo>
                  <a:lnTo>
                    <a:pt x="20793" y="570"/>
                  </a:lnTo>
                  <a:lnTo>
                    <a:pt x="20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7"/>
            <p:cNvSpPr/>
            <p:nvPr/>
          </p:nvSpPr>
          <p:spPr>
            <a:xfrm>
              <a:off x="7301091" y="2869729"/>
              <a:ext cx="124078" cy="34936"/>
            </a:xfrm>
            <a:custGeom>
              <a:rect b="b" l="l" r="r" t="t"/>
              <a:pathLst>
                <a:path extrusionOk="0" h="1976" w="7018">
                  <a:moveTo>
                    <a:pt x="7018" y="0"/>
                  </a:moveTo>
                  <a:lnTo>
                    <a:pt x="0" y="197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7"/>
            <p:cNvSpPr/>
            <p:nvPr/>
          </p:nvSpPr>
          <p:spPr>
            <a:xfrm>
              <a:off x="7299659" y="2864672"/>
              <a:ext cx="126942" cy="45031"/>
            </a:xfrm>
            <a:custGeom>
              <a:rect b="b" l="l" r="r" t="t"/>
              <a:pathLst>
                <a:path extrusionOk="0" h="2547" w="7180">
                  <a:moveTo>
                    <a:pt x="7020" y="1"/>
                  </a:moveTo>
                  <a:lnTo>
                    <a:pt x="0" y="1977"/>
                  </a:lnTo>
                  <a:lnTo>
                    <a:pt x="160" y="2546"/>
                  </a:lnTo>
                  <a:lnTo>
                    <a:pt x="7179" y="571"/>
                  </a:lnTo>
                  <a:lnTo>
                    <a:pt x="70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7"/>
            <p:cNvSpPr/>
            <p:nvPr/>
          </p:nvSpPr>
          <p:spPr>
            <a:xfrm>
              <a:off x="6545271" y="3052504"/>
              <a:ext cx="564045" cy="158766"/>
            </a:xfrm>
            <a:custGeom>
              <a:rect b="b" l="l" r="r" t="t"/>
              <a:pathLst>
                <a:path extrusionOk="0" h="8980" w="31903">
                  <a:moveTo>
                    <a:pt x="31902" y="0"/>
                  </a:moveTo>
                  <a:lnTo>
                    <a:pt x="0" y="898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7"/>
            <p:cNvSpPr/>
            <p:nvPr/>
          </p:nvSpPr>
          <p:spPr>
            <a:xfrm>
              <a:off x="6543768" y="3047678"/>
              <a:ext cx="566962" cy="168543"/>
            </a:xfrm>
            <a:custGeom>
              <a:rect b="b" l="l" r="r" t="t"/>
              <a:pathLst>
                <a:path extrusionOk="0" h="9533" w="32068">
                  <a:moveTo>
                    <a:pt x="31908" y="0"/>
                  </a:moveTo>
                  <a:lnTo>
                    <a:pt x="1" y="8963"/>
                  </a:lnTo>
                  <a:lnTo>
                    <a:pt x="161" y="9532"/>
                  </a:lnTo>
                  <a:lnTo>
                    <a:pt x="32068" y="569"/>
                  </a:lnTo>
                  <a:lnTo>
                    <a:pt x="319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7"/>
            <p:cNvSpPr/>
            <p:nvPr/>
          </p:nvSpPr>
          <p:spPr>
            <a:xfrm>
              <a:off x="7233394" y="2950880"/>
              <a:ext cx="236894" cy="66707"/>
            </a:xfrm>
            <a:custGeom>
              <a:rect b="b" l="l" r="r" t="t"/>
              <a:pathLst>
                <a:path extrusionOk="0" h="3773" w="13399">
                  <a:moveTo>
                    <a:pt x="13399" y="1"/>
                  </a:moveTo>
                  <a:lnTo>
                    <a:pt x="0" y="377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7"/>
            <p:cNvSpPr/>
            <p:nvPr/>
          </p:nvSpPr>
          <p:spPr>
            <a:xfrm>
              <a:off x="7231962" y="2945859"/>
              <a:ext cx="239758" cy="76767"/>
            </a:xfrm>
            <a:custGeom>
              <a:rect b="b" l="l" r="r" t="t"/>
              <a:pathLst>
                <a:path extrusionOk="0" h="4342" w="13561">
                  <a:moveTo>
                    <a:pt x="13399" y="0"/>
                  </a:moveTo>
                  <a:lnTo>
                    <a:pt x="1" y="3772"/>
                  </a:lnTo>
                  <a:lnTo>
                    <a:pt x="161" y="4341"/>
                  </a:lnTo>
                  <a:lnTo>
                    <a:pt x="13560" y="569"/>
                  </a:lnTo>
                  <a:lnTo>
                    <a:pt x="133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7"/>
            <p:cNvSpPr/>
            <p:nvPr/>
          </p:nvSpPr>
          <p:spPr>
            <a:xfrm>
              <a:off x="7563639" y="2695634"/>
              <a:ext cx="249518" cy="184367"/>
            </a:xfrm>
            <a:custGeom>
              <a:rect b="b" l="l" r="r" t="t"/>
              <a:pathLst>
                <a:path extrusionOk="0" h="10428" w="14113">
                  <a:moveTo>
                    <a:pt x="6071" y="1"/>
                  </a:moveTo>
                  <a:cubicBezTo>
                    <a:pt x="5467" y="1"/>
                    <a:pt x="4868" y="78"/>
                    <a:pt x="4292" y="240"/>
                  </a:cubicBezTo>
                  <a:cubicBezTo>
                    <a:pt x="1238" y="1100"/>
                    <a:pt x="0" y="4023"/>
                    <a:pt x="1526" y="6770"/>
                  </a:cubicBezTo>
                  <a:cubicBezTo>
                    <a:pt x="2765" y="9000"/>
                    <a:pt x="5444" y="10427"/>
                    <a:pt x="8042" y="10427"/>
                  </a:cubicBezTo>
                  <a:cubicBezTo>
                    <a:pt x="8646" y="10427"/>
                    <a:pt x="9245" y="10350"/>
                    <a:pt x="9820" y="10189"/>
                  </a:cubicBezTo>
                  <a:cubicBezTo>
                    <a:pt x="12875" y="9329"/>
                    <a:pt x="14112" y="6405"/>
                    <a:pt x="12585" y="3658"/>
                  </a:cubicBezTo>
                  <a:cubicBezTo>
                    <a:pt x="11347" y="1429"/>
                    <a:pt x="8669" y="1"/>
                    <a:pt x="60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7570039" y="2690471"/>
              <a:ext cx="236700" cy="194728"/>
            </a:xfrm>
            <a:custGeom>
              <a:rect b="b" l="l" r="r" t="t"/>
              <a:pathLst>
                <a:path extrusionOk="0" h="11014" w="13388">
                  <a:moveTo>
                    <a:pt x="5686" y="588"/>
                  </a:moveTo>
                  <a:cubicBezTo>
                    <a:pt x="5695" y="588"/>
                    <a:pt x="5704" y="588"/>
                    <a:pt x="5713" y="589"/>
                  </a:cubicBezTo>
                  <a:cubicBezTo>
                    <a:pt x="8205" y="589"/>
                    <a:pt x="10779" y="1958"/>
                    <a:pt x="11964" y="4094"/>
                  </a:cubicBezTo>
                  <a:cubicBezTo>
                    <a:pt x="12654" y="5331"/>
                    <a:pt x="12771" y="6644"/>
                    <a:pt x="12295" y="7786"/>
                  </a:cubicBezTo>
                  <a:cubicBezTo>
                    <a:pt x="11812" y="8946"/>
                    <a:pt x="10777" y="9801"/>
                    <a:pt x="9378" y="10195"/>
                  </a:cubicBezTo>
                  <a:cubicBezTo>
                    <a:pt x="8827" y="10350"/>
                    <a:pt x="8253" y="10424"/>
                    <a:pt x="7675" y="10424"/>
                  </a:cubicBezTo>
                  <a:cubicBezTo>
                    <a:pt x="5184" y="10424"/>
                    <a:pt x="2609" y="9053"/>
                    <a:pt x="1423" y="6919"/>
                  </a:cubicBezTo>
                  <a:cubicBezTo>
                    <a:pt x="735" y="5680"/>
                    <a:pt x="618" y="4368"/>
                    <a:pt x="1094" y="3225"/>
                  </a:cubicBezTo>
                  <a:cubicBezTo>
                    <a:pt x="1576" y="2065"/>
                    <a:pt x="2612" y="1210"/>
                    <a:pt x="4011" y="816"/>
                  </a:cubicBezTo>
                  <a:cubicBezTo>
                    <a:pt x="4556" y="665"/>
                    <a:pt x="5119" y="588"/>
                    <a:pt x="5686" y="588"/>
                  </a:cubicBezTo>
                  <a:close/>
                  <a:moveTo>
                    <a:pt x="5695" y="0"/>
                  </a:moveTo>
                  <a:cubicBezTo>
                    <a:pt x="5068" y="0"/>
                    <a:pt x="4447" y="80"/>
                    <a:pt x="3850" y="249"/>
                  </a:cubicBezTo>
                  <a:cubicBezTo>
                    <a:pt x="2275" y="692"/>
                    <a:pt x="1101" y="1669"/>
                    <a:pt x="547" y="2998"/>
                  </a:cubicBezTo>
                  <a:cubicBezTo>
                    <a:pt x="1" y="4313"/>
                    <a:pt x="128" y="5806"/>
                    <a:pt x="906" y="7207"/>
                  </a:cubicBezTo>
                  <a:cubicBezTo>
                    <a:pt x="2194" y="9525"/>
                    <a:pt x="4989" y="11013"/>
                    <a:pt x="7692" y="11013"/>
                  </a:cubicBezTo>
                  <a:cubicBezTo>
                    <a:pt x="7701" y="11013"/>
                    <a:pt x="7710" y="11013"/>
                    <a:pt x="7719" y="11013"/>
                  </a:cubicBezTo>
                  <a:cubicBezTo>
                    <a:pt x="8335" y="11013"/>
                    <a:pt x="8946" y="10929"/>
                    <a:pt x="9538" y="10765"/>
                  </a:cubicBezTo>
                  <a:cubicBezTo>
                    <a:pt x="11114" y="10322"/>
                    <a:pt x="12286" y="9345"/>
                    <a:pt x="12840" y="8015"/>
                  </a:cubicBezTo>
                  <a:cubicBezTo>
                    <a:pt x="13388" y="6702"/>
                    <a:pt x="13259" y="5208"/>
                    <a:pt x="12483" y="3807"/>
                  </a:cubicBezTo>
                  <a:cubicBezTo>
                    <a:pt x="11194" y="1489"/>
                    <a:pt x="8398" y="0"/>
                    <a:pt x="5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7"/>
            <p:cNvSpPr/>
            <p:nvPr/>
          </p:nvSpPr>
          <p:spPr>
            <a:xfrm>
              <a:off x="7464596" y="3150434"/>
              <a:ext cx="116564" cy="32832"/>
            </a:xfrm>
            <a:custGeom>
              <a:rect b="b" l="l" r="r" t="t"/>
              <a:pathLst>
                <a:path extrusionOk="0" h="1857" w="6593">
                  <a:moveTo>
                    <a:pt x="1" y="1857"/>
                  </a:moveTo>
                  <a:lnTo>
                    <a:pt x="659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7"/>
            <p:cNvSpPr/>
            <p:nvPr/>
          </p:nvSpPr>
          <p:spPr>
            <a:xfrm>
              <a:off x="7463270" y="3145183"/>
              <a:ext cx="119393" cy="42962"/>
            </a:xfrm>
            <a:custGeom>
              <a:rect b="b" l="l" r="r" t="t"/>
              <a:pathLst>
                <a:path extrusionOk="0" h="2430" w="6753">
                  <a:moveTo>
                    <a:pt x="6592" y="1"/>
                  </a:moveTo>
                  <a:lnTo>
                    <a:pt x="0" y="1860"/>
                  </a:lnTo>
                  <a:lnTo>
                    <a:pt x="160" y="2429"/>
                  </a:lnTo>
                  <a:lnTo>
                    <a:pt x="6752" y="570"/>
                  </a:lnTo>
                  <a:lnTo>
                    <a:pt x="65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7"/>
            <p:cNvSpPr/>
            <p:nvPr/>
          </p:nvSpPr>
          <p:spPr>
            <a:xfrm>
              <a:off x="6656160" y="3208654"/>
              <a:ext cx="718197" cy="202171"/>
            </a:xfrm>
            <a:custGeom>
              <a:rect b="b" l="l" r="r" t="t"/>
              <a:pathLst>
                <a:path extrusionOk="0" h="11435" w="40622">
                  <a:moveTo>
                    <a:pt x="1" y="11435"/>
                  </a:moveTo>
                  <a:lnTo>
                    <a:pt x="4062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7"/>
            <p:cNvSpPr/>
            <p:nvPr/>
          </p:nvSpPr>
          <p:spPr>
            <a:xfrm>
              <a:off x="6654639" y="3203881"/>
              <a:ext cx="721150" cy="211842"/>
            </a:xfrm>
            <a:custGeom>
              <a:rect b="b" l="l" r="r" t="t"/>
              <a:pathLst>
                <a:path extrusionOk="0" h="11982" w="40789">
                  <a:moveTo>
                    <a:pt x="40628" y="1"/>
                  </a:moveTo>
                  <a:lnTo>
                    <a:pt x="1" y="11413"/>
                  </a:lnTo>
                  <a:lnTo>
                    <a:pt x="161" y="11982"/>
                  </a:lnTo>
                  <a:lnTo>
                    <a:pt x="40788" y="570"/>
                  </a:lnTo>
                  <a:lnTo>
                    <a:pt x="40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7"/>
            <p:cNvSpPr/>
            <p:nvPr/>
          </p:nvSpPr>
          <p:spPr>
            <a:xfrm>
              <a:off x="7336716" y="3231620"/>
              <a:ext cx="289581" cy="81505"/>
            </a:xfrm>
            <a:custGeom>
              <a:rect b="b" l="l" r="r" t="t"/>
              <a:pathLst>
                <a:path extrusionOk="0" h="4610" w="16379">
                  <a:moveTo>
                    <a:pt x="1" y="4610"/>
                  </a:moveTo>
                  <a:lnTo>
                    <a:pt x="1637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7"/>
            <p:cNvSpPr/>
            <p:nvPr/>
          </p:nvSpPr>
          <p:spPr>
            <a:xfrm>
              <a:off x="7335319" y="3226599"/>
              <a:ext cx="292392" cy="91565"/>
            </a:xfrm>
            <a:custGeom>
              <a:rect b="b" l="l" r="r" t="t"/>
              <a:pathLst>
                <a:path extrusionOk="0" h="5179" w="16538">
                  <a:moveTo>
                    <a:pt x="16376" y="0"/>
                  </a:moveTo>
                  <a:lnTo>
                    <a:pt x="0" y="4609"/>
                  </a:lnTo>
                  <a:lnTo>
                    <a:pt x="160" y="5178"/>
                  </a:lnTo>
                  <a:lnTo>
                    <a:pt x="16538" y="569"/>
                  </a:lnTo>
                  <a:lnTo>
                    <a:pt x="163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7"/>
            <p:cNvSpPr/>
            <p:nvPr/>
          </p:nvSpPr>
          <p:spPr>
            <a:xfrm>
              <a:off x="6893019" y="3335331"/>
              <a:ext cx="364774" cy="102703"/>
            </a:xfrm>
            <a:custGeom>
              <a:rect b="b" l="l" r="r" t="t"/>
              <a:pathLst>
                <a:path extrusionOk="0" h="5809" w="20632">
                  <a:moveTo>
                    <a:pt x="1" y="5808"/>
                  </a:moveTo>
                  <a:lnTo>
                    <a:pt x="2063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7"/>
            <p:cNvSpPr/>
            <p:nvPr/>
          </p:nvSpPr>
          <p:spPr>
            <a:xfrm>
              <a:off x="6891534" y="3330452"/>
              <a:ext cx="367656" cy="112569"/>
            </a:xfrm>
            <a:custGeom>
              <a:rect b="b" l="l" r="r" t="t"/>
              <a:pathLst>
                <a:path extrusionOk="0" h="6367" w="20795">
                  <a:moveTo>
                    <a:pt x="20634" y="1"/>
                  </a:moveTo>
                  <a:lnTo>
                    <a:pt x="0" y="5797"/>
                  </a:lnTo>
                  <a:lnTo>
                    <a:pt x="160" y="6366"/>
                  </a:lnTo>
                  <a:lnTo>
                    <a:pt x="20794" y="571"/>
                  </a:lnTo>
                  <a:lnTo>
                    <a:pt x="20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7"/>
            <p:cNvSpPr/>
            <p:nvPr/>
          </p:nvSpPr>
          <p:spPr>
            <a:xfrm>
              <a:off x="6701262" y="3457040"/>
              <a:ext cx="124114" cy="34953"/>
            </a:xfrm>
            <a:custGeom>
              <a:rect b="b" l="l" r="r" t="t"/>
              <a:pathLst>
                <a:path extrusionOk="0" h="1977" w="7020">
                  <a:moveTo>
                    <a:pt x="0" y="1976"/>
                  </a:moveTo>
                  <a:lnTo>
                    <a:pt x="701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7"/>
            <p:cNvSpPr/>
            <p:nvPr/>
          </p:nvSpPr>
          <p:spPr>
            <a:xfrm>
              <a:off x="6699794" y="3452108"/>
              <a:ext cx="126942" cy="44960"/>
            </a:xfrm>
            <a:custGeom>
              <a:rect b="b" l="l" r="r" t="t"/>
              <a:pathLst>
                <a:path extrusionOk="0" h="2543" w="7180">
                  <a:moveTo>
                    <a:pt x="7019" y="0"/>
                  </a:moveTo>
                  <a:lnTo>
                    <a:pt x="0" y="1973"/>
                  </a:lnTo>
                  <a:lnTo>
                    <a:pt x="160" y="2542"/>
                  </a:lnTo>
                  <a:lnTo>
                    <a:pt x="7179" y="571"/>
                  </a:lnTo>
                  <a:lnTo>
                    <a:pt x="7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7"/>
            <p:cNvSpPr/>
            <p:nvPr/>
          </p:nvSpPr>
          <p:spPr>
            <a:xfrm>
              <a:off x="7107336" y="3312772"/>
              <a:ext cx="564045" cy="158802"/>
            </a:xfrm>
            <a:custGeom>
              <a:rect b="b" l="l" r="r" t="t"/>
              <a:pathLst>
                <a:path extrusionOk="0" h="8982" w="31903">
                  <a:moveTo>
                    <a:pt x="1" y="8982"/>
                  </a:moveTo>
                  <a:lnTo>
                    <a:pt x="3190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7"/>
            <p:cNvSpPr/>
            <p:nvPr/>
          </p:nvSpPr>
          <p:spPr>
            <a:xfrm>
              <a:off x="7105939" y="3307768"/>
              <a:ext cx="566874" cy="168844"/>
            </a:xfrm>
            <a:custGeom>
              <a:rect b="b" l="l" r="r" t="t"/>
              <a:pathLst>
                <a:path extrusionOk="0" h="9550" w="32063">
                  <a:moveTo>
                    <a:pt x="31901" y="1"/>
                  </a:moveTo>
                  <a:lnTo>
                    <a:pt x="0" y="8980"/>
                  </a:lnTo>
                  <a:lnTo>
                    <a:pt x="160" y="9549"/>
                  </a:lnTo>
                  <a:lnTo>
                    <a:pt x="32062" y="570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7"/>
            <p:cNvSpPr/>
            <p:nvPr/>
          </p:nvSpPr>
          <p:spPr>
            <a:xfrm>
              <a:off x="6746363" y="3506474"/>
              <a:ext cx="236894" cy="66689"/>
            </a:xfrm>
            <a:custGeom>
              <a:rect b="b" l="l" r="r" t="t"/>
              <a:pathLst>
                <a:path extrusionOk="0" h="3772" w="13399">
                  <a:moveTo>
                    <a:pt x="0" y="3772"/>
                  </a:moveTo>
                  <a:lnTo>
                    <a:pt x="1339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7"/>
            <p:cNvSpPr/>
            <p:nvPr/>
          </p:nvSpPr>
          <p:spPr>
            <a:xfrm>
              <a:off x="6744896" y="3501559"/>
              <a:ext cx="239758" cy="76643"/>
            </a:xfrm>
            <a:custGeom>
              <a:rect b="b" l="l" r="r" t="t"/>
              <a:pathLst>
                <a:path extrusionOk="0" h="4335" w="13561">
                  <a:moveTo>
                    <a:pt x="13401" y="1"/>
                  </a:moveTo>
                  <a:lnTo>
                    <a:pt x="0" y="3765"/>
                  </a:lnTo>
                  <a:lnTo>
                    <a:pt x="160" y="4334"/>
                  </a:lnTo>
                  <a:lnTo>
                    <a:pt x="13561" y="570"/>
                  </a:lnTo>
                  <a:lnTo>
                    <a:pt x="134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7"/>
            <p:cNvSpPr/>
            <p:nvPr/>
          </p:nvSpPr>
          <p:spPr>
            <a:xfrm>
              <a:off x="7776453" y="3057490"/>
              <a:ext cx="225968" cy="184296"/>
            </a:xfrm>
            <a:custGeom>
              <a:rect b="b" l="l" r="r" t="t"/>
              <a:pathLst>
                <a:path extrusionOk="0" h="10424" w="12781">
                  <a:moveTo>
                    <a:pt x="5404" y="0"/>
                  </a:moveTo>
                  <a:cubicBezTo>
                    <a:pt x="4749" y="0"/>
                    <a:pt x="4111" y="90"/>
                    <a:pt x="3513" y="271"/>
                  </a:cubicBezTo>
                  <a:cubicBezTo>
                    <a:pt x="2062" y="712"/>
                    <a:pt x="973" y="1653"/>
                    <a:pt x="487" y="2891"/>
                  </a:cubicBezTo>
                  <a:cubicBezTo>
                    <a:pt x="1" y="4129"/>
                    <a:pt x="155" y="5560"/>
                    <a:pt x="918" y="6871"/>
                  </a:cubicBezTo>
                  <a:cubicBezTo>
                    <a:pt x="1681" y="8181"/>
                    <a:pt x="2990" y="9263"/>
                    <a:pt x="4556" y="9879"/>
                  </a:cubicBezTo>
                  <a:cubicBezTo>
                    <a:pt x="5477" y="10241"/>
                    <a:pt x="6443" y="10424"/>
                    <a:pt x="7377" y="10424"/>
                  </a:cubicBezTo>
                  <a:cubicBezTo>
                    <a:pt x="8031" y="10424"/>
                    <a:pt x="8670" y="10334"/>
                    <a:pt x="9268" y="10153"/>
                  </a:cubicBezTo>
                  <a:cubicBezTo>
                    <a:pt x="10719" y="9712"/>
                    <a:pt x="11808" y="8771"/>
                    <a:pt x="12294" y="7533"/>
                  </a:cubicBezTo>
                  <a:cubicBezTo>
                    <a:pt x="12781" y="6295"/>
                    <a:pt x="12625" y="4864"/>
                    <a:pt x="11862" y="3553"/>
                  </a:cubicBezTo>
                  <a:cubicBezTo>
                    <a:pt x="11099" y="2243"/>
                    <a:pt x="9791" y="1161"/>
                    <a:pt x="8225" y="545"/>
                  </a:cubicBezTo>
                  <a:cubicBezTo>
                    <a:pt x="7303" y="183"/>
                    <a:pt x="6338" y="0"/>
                    <a:pt x="5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7"/>
            <p:cNvSpPr/>
            <p:nvPr/>
          </p:nvSpPr>
          <p:spPr>
            <a:xfrm>
              <a:off x="7771131" y="3052363"/>
              <a:ext cx="236700" cy="194728"/>
            </a:xfrm>
            <a:custGeom>
              <a:rect b="b" l="l" r="r" t="t"/>
              <a:pathLst>
                <a:path extrusionOk="0" h="11014" w="13388">
                  <a:moveTo>
                    <a:pt x="5685" y="589"/>
                  </a:moveTo>
                  <a:cubicBezTo>
                    <a:pt x="5695" y="589"/>
                    <a:pt x="5704" y="589"/>
                    <a:pt x="5713" y="589"/>
                  </a:cubicBezTo>
                  <a:cubicBezTo>
                    <a:pt x="8204" y="589"/>
                    <a:pt x="10780" y="1958"/>
                    <a:pt x="11966" y="4093"/>
                  </a:cubicBezTo>
                  <a:cubicBezTo>
                    <a:pt x="12655" y="5331"/>
                    <a:pt x="12772" y="6643"/>
                    <a:pt x="12295" y="7786"/>
                  </a:cubicBezTo>
                  <a:cubicBezTo>
                    <a:pt x="11813" y="8946"/>
                    <a:pt x="10777" y="9802"/>
                    <a:pt x="9378" y="10195"/>
                  </a:cubicBezTo>
                  <a:cubicBezTo>
                    <a:pt x="8827" y="10350"/>
                    <a:pt x="8254" y="10424"/>
                    <a:pt x="7676" y="10424"/>
                  </a:cubicBezTo>
                  <a:cubicBezTo>
                    <a:pt x="5184" y="10424"/>
                    <a:pt x="2609" y="9053"/>
                    <a:pt x="1423" y="6919"/>
                  </a:cubicBezTo>
                  <a:cubicBezTo>
                    <a:pt x="735" y="5680"/>
                    <a:pt x="618" y="4368"/>
                    <a:pt x="1094" y="3225"/>
                  </a:cubicBezTo>
                  <a:cubicBezTo>
                    <a:pt x="1577" y="2067"/>
                    <a:pt x="2613" y="1211"/>
                    <a:pt x="4011" y="818"/>
                  </a:cubicBezTo>
                  <a:cubicBezTo>
                    <a:pt x="4557" y="665"/>
                    <a:pt x="5119" y="589"/>
                    <a:pt x="5685" y="589"/>
                  </a:cubicBezTo>
                  <a:close/>
                  <a:moveTo>
                    <a:pt x="5697" y="0"/>
                  </a:moveTo>
                  <a:cubicBezTo>
                    <a:pt x="5070" y="0"/>
                    <a:pt x="4448" y="80"/>
                    <a:pt x="3851" y="249"/>
                  </a:cubicBezTo>
                  <a:cubicBezTo>
                    <a:pt x="2275" y="692"/>
                    <a:pt x="1102" y="1669"/>
                    <a:pt x="548" y="2998"/>
                  </a:cubicBezTo>
                  <a:cubicBezTo>
                    <a:pt x="1" y="4312"/>
                    <a:pt x="128" y="5806"/>
                    <a:pt x="906" y="7206"/>
                  </a:cubicBezTo>
                  <a:cubicBezTo>
                    <a:pt x="2195" y="9525"/>
                    <a:pt x="4989" y="11013"/>
                    <a:pt x="7693" y="11013"/>
                  </a:cubicBezTo>
                  <a:cubicBezTo>
                    <a:pt x="7698" y="11013"/>
                    <a:pt x="7703" y="11013"/>
                    <a:pt x="7707" y="11013"/>
                  </a:cubicBezTo>
                  <a:cubicBezTo>
                    <a:pt x="8326" y="11013"/>
                    <a:pt x="8942" y="10930"/>
                    <a:pt x="9539" y="10765"/>
                  </a:cubicBezTo>
                  <a:cubicBezTo>
                    <a:pt x="11114" y="10321"/>
                    <a:pt x="12287" y="9344"/>
                    <a:pt x="12841" y="8014"/>
                  </a:cubicBezTo>
                  <a:cubicBezTo>
                    <a:pt x="13388" y="6701"/>
                    <a:pt x="13261" y="5207"/>
                    <a:pt x="12483" y="3807"/>
                  </a:cubicBezTo>
                  <a:cubicBezTo>
                    <a:pt x="11194" y="1489"/>
                    <a:pt x="8400" y="0"/>
                    <a:pt x="5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6857252" y="3739903"/>
              <a:ext cx="116582" cy="32814"/>
            </a:xfrm>
            <a:custGeom>
              <a:rect b="b" l="l" r="r" t="t"/>
              <a:pathLst>
                <a:path extrusionOk="0" h="1856" w="6594">
                  <a:moveTo>
                    <a:pt x="6594" y="0"/>
                  </a:moveTo>
                  <a:lnTo>
                    <a:pt x="1" y="185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7"/>
            <p:cNvSpPr/>
            <p:nvPr/>
          </p:nvSpPr>
          <p:spPr>
            <a:xfrm>
              <a:off x="6855785" y="3734952"/>
              <a:ext cx="119411" cy="42821"/>
            </a:xfrm>
            <a:custGeom>
              <a:rect b="b" l="l" r="r" t="t"/>
              <a:pathLst>
                <a:path extrusionOk="0" h="2422" w="6754">
                  <a:moveTo>
                    <a:pt x="6594" y="1"/>
                  </a:moveTo>
                  <a:lnTo>
                    <a:pt x="0" y="1853"/>
                  </a:lnTo>
                  <a:lnTo>
                    <a:pt x="160" y="2422"/>
                  </a:lnTo>
                  <a:lnTo>
                    <a:pt x="6754" y="570"/>
                  </a:lnTo>
                  <a:lnTo>
                    <a:pt x="65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7"/>
            <p:cNvSpPr/>
            <p:nvPr/>
          </p:nvSpPr>
          <p:spPr>
            <a:xfrm>
              <a:off x="7064073" y="3512344"/>
              <a:ext cx="718215" cy="202171"/>
            </a:xfrm>
            <a:custGeom>
              <a:rect b="b" l="l" r="r" t="t"/>
              <a:pathLst>
                <a:path extrusionOk="0" h="11435" w="40623">
                  <a:moveTo>
                    <a:pt x="40622" y="0"/>
                  </a:moveTo>
                  <a:lnTo>
                    <a:pt x="0" y="1143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7"/>
            <p:cNvSpPr/>
            <p:nvPr/>
          </p:nvSpPr>
          <p:spPr>
            <a:xfrm>
              <a:off x="7062659" y="3507305"/>
              <a:ext cx="721043" cy="212248"/>
            </a:xfrm>
            <a:custGeom>
              <a:rect b="b" l="l" r="r" t="t"/>
              <a:pathLst>
                <a:path extrusionOk="0" h="12005" w="40783">
                  <a:moveTo>
                    <a:pt x="40622" y="1"/>
                  </a:moveTo>
                  <a:lnTo>
                    <a:pt x="1" y="11435"/>
                  </a:lnTo>
                  <a:lnTo>
                    <a:pt x="161" y="12004"/>
                  </a:lnTo>
                  <a:lnTo>
                    <a:pt x="40783" y="570"/>
                  </a:lnTo>
                  <a:lnTo>
                    <a:pt x="406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7"/>
            <p:cNvSpPr/>
            <p:nvPr/>
          </p:nvSpPr>
          <p:spPr>
            <a:xfrm>
              <a:off x="6902354" y="3772399"/>
              <a:ext cx="289563" cy="81505"/>
            </a:xfrm>
            <a:custGeom>
              <a:rect b="b" l="l" r="r" t="t"/>
              <a:pathLst>
                <a:path extrusionOk="0" h="4610" w="16378">
                  <a:moveTo>
                    <a:pt x="16378" y="0"/>
                  </a:moveTo>
                  <a:lnTo>
                    <a:pt x="0" y="46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7"/>
            <p:cNvSpPr/>
            <p:nvPr/>
          </p:nvSpPr>
          <p:spPr>
            <a:xfrm>
              <a:off x="6900851" y="3767501"/>
              <a:ext cx="292445" cy="91441"/>
            </a:xfrm>
            <a:custGeom>
              <a:rect b="b" l="l" r="r" t="t"/>
              <a:pathLst>
                <a:path extrusionOk="0" h="5172" w="16541">
                  <a:moveTo>
                    <a:pt x="16381" y="0"/>
                  </a:moveTo>
                  <a:lnTo>
                    <a:pt x="1" y="4601"/>
                  </a:lnTo>
                  <a:lnTo>
                    <a:pt x="161" y="5171"/>
                  </a:lnTo>
                  <a:lnTo>
                    <a:pt x="16541" y="569"/>
                  </a:lnTo>
                  <a:lnTo>
                    <a:pt x="16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7"/>
            <p:cNvSpPr/>
            <p:nvPr/>
          </p:nvSpPr>
          <p:spPr>
            <a:xfrm>
              <a:off x="7270858" y="3647489"/>
              <a:ext cx="364756" cy="102685"/>
            </a:xfrm>
            <a:custGeom>
              <a:rect b="b" l="l" r="r" t="t"/>
              <a:pathLst>
                <a:path extrusionOk="0" h="5808" w="20631">
                  <a:moveTo>
                    <a:pt x="20631" y="1"/>
                  </a:moveTo>
                  <a:lnTo>
                    <a:pt x="0" y="580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7"/>
            <p:cNvSpPr/>
            <p:nvPr/>
          </p:nvSpPr>
          <p:spPr>
            <a:xfrm>
              <a:off x="7269461" y="3642468"/>
              <a:ext cx="367585" cy="112728"/>
            </a:xfrm>
            <a:custGeom>
              <a:rect b="b" l="l" r="r" t="t"/>
              <a:pathLst>
                <a:path extrusionOk="0" h="6376" w="20791">
                  <a:moveTo>
                    <a:pt x="20629" y="0"/>
                  </a:moveTo>
                  <a:lnTo>
                    <a:pt x="0" y="5807"/>
                  </a:lnTo>
                  <a:lnTo>
                    <a:pt x="160" y="6376"/>
                  </a:lnTo>
                  <a:lnTo>
                    <a:pt x="20790" y="569"/>
                  </a:lnTo>
                  <a:lnTo>
                    <a:pt x="206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7"/>
            <p:cNvSpPr/>
            <p:nvPr/>
          </p:nvSpPr>
          <p:spPr>
            <a:xfrm>
              <a:off x="7703293" y="3593512"/>
              <a:ext cx="124078" cy="34953"/>
            </a:xfrm>
            <a:custGeom>
              <a:rect b="b" l="l" r="r" t="t"/>
              <a:pathLst>
                <a:path extrusionOk="0" h="1977" w="7018">
                  <a:moveTo>
                    <a:pt x="7018" y="1"/>
                  </a:moveTo>
                  <a:lnTo>
                    <a:pt x="0" y="197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7"/>
            <p:cNvSpPr/>
            <p:nvPr/>
          </p:nvSpPr>
          <p:spPr>
            <a:xfrm>
              <a:off x="7701967" y="3588244"/>
              <a:ext cx="126925" cy="45066"/>
            </a:xfrm>
            <a:custGeom>
              <a:rect b="b" l="l" r="r" t="t"/>
              <a:pathLst>
                <a:path extrusionOk="0" h="2549" w="7179">
                  <a:moveTo>
                    <a:pt x="7019" y="0"/>
                  </a:moveTo>
                  <a:lnTo>
                    <a:pt x="1" y="1980"/>
                  </a:lnTo>
                  <a:lnTo>
                    <a:pt x="162" y="2549"/>
                  </a:lnTo>
                  <a:lnTo>
                    <a:pt x="7179" y="569"/>
                  </a:lnTo>
                  <a:lnTo>
                    <a:pt x="7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7"/>
            <p:cNvSpPr/>
            <p:nvPr/>
          </p:nvSpPr>
          <p:spPr>
            <a:xfrm>
              <a:off x="6947473" y="3776288"/>
              <a:ext cx="564045" cy="158766"/>
            </a:xfrm>
            <a:custGeom>
              <a:rect b="b" l="l" r="r" t="t"/>
              <a:pathLst>
                <a:path extrusionOk="0" h="8980" w="31903">
                  <a:moveTo>
                    <a:pt x="31903" y="1"/>
                  </a:moveTo>
                  <a:lnTo>
                    <a:pt x="0" y="898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7"/>
            <p:cNvSpPr/>
            <p:nvPr/>
          </p:nvSpPr>
          <p:spPr>
            <a:xfrm>
              <a:off x="6946041" y="3771267"/>
              <a:ext cx="566874" cy="168826"/>
            </a:xfrm>
            <a:custGeom>
              <a:rect b="b" l="l" r="r" t="t"/>
              <a:pathLst>
                <a:path extrusionOk="0" h="9549" w="32063">
                  <a:moveTo>
                    <a:pt x="31903" y="0"/>
                  </a:moveTo>
                  <a:lnTo>
                    <a:pt x="1" y="8979"/>
                  </a:lnTo>
                  <a:lnTo>
                    <a:pt x="161" y="9548"/>
                  </a:lnTo>
                  <a:lnTo>
                    <a:pt x="32063" y="569"/>
                  </a:lnTo>
                  <a:lnTo>
                    <a:pt x="319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7635579" y="3674699"/>
              <a:ext cx="236930" cy="66689"/>
            </a:xfrm>
            <a:custGeom>
              <a:rect b="b" l="l" r="r" t="t"/>
              <a:pathLst>
                <a:path extrusionOk="0" h="3772" w="13401">
                  <a:moveTo>
                    <a:pt x="13400" y="0"/>
                  </a:moveTo>
                  <a:lnTo>
                    <a:pt x="0" y="377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7634288" y="3669377"/>
              <a:ext cx="239723" cy="76873"/>
            </a:xfrm>
            <a:custGeom>
              <a:rect b="b" l="l" r="r" t="t"/>
              <a:pathLst>
                <a:path extrusionOk="0" h="4348" w="13559">
                  <a:moveTo>
                    <a:pt x="13397" y="0"/>
                  </a:moveTo>
                  <a:lnTo>
                    <a:pt x="0" y="3779"/>
                  </a:lnTo>
                  <a:lnTo>
                    <a:pt x="161" y="4348"/>
                  </a:lnTo>
                  <a:lnTo>
                    <a:pt x="13559" y="570"/>
                  </a:lnTo>
                  <a:lnTo>
                    <a:pt x="13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7965841" y="3419453"/>
              <a:ext cx="249518" cy="184349"/>
            </a:xfrm>
            <a:custGeom>
              <a:rect b="b" l="l" r="r" t="t"/>
              <a:pathLst>
                <a:path extrusionOk="0" h="10427" w="14113">
                  <a:moveTo>
                    <a:pt x="6072" y="0"/>
                  </a:moveTo>
                  <a:cubicBezTo>
                    <a:pt x="5468" y="0"/>
                    <a:pt x="4869" y="77"/>
                    <a:pt x="4292" y="239"/>
                  </a:cubicBezTo>
                  <a:cubicBezTo>
                    <a:pt x="1238" y="1098"/>
                    <a:pt x="0" y="4023"/>
                    <a:pt x="1526" y="6770"/>
                  </a:cubicBezTo>
                  <a:cubicBezTo>
                    <a:pt x="2764" y="8998"/>
                    <a:pt x="5443" y="10426"/>
                    <a:pt x="8041" y="10426"/>
                  </a:cubicBezTo>
                  <a:cubicBezTo>
                    <a:pt x="8644" y="10426"/>
                    <a:pt x="9244" y="10349"/>
                    <a:pt x="9819" y="10187"/>
                  </a:cubicBezTo>
                  <a:cubicBezTo>
                    <a:pt x="12874" y="9327"/>
                    <a:pt x="14113" y="6404"/>
                    <a:pt x="12585" y="3656"/>
                  </a:cubicBezTo>
                  <a:cubicBezTo>
                    <a:pt x="11347" y="1427"/>
                    <a:pt x="8670" y="0"/>
                    <a:pt x="6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7972224" y="3414255"/>
              <a:ext cx="236735" cy="194728"/>
            </a:xfrm>
            <a:custGeom>
              <a:rect b="b" l="l" r="r" t="t"/>
              <a:pathLst>
                <a:path extrusionOk="0" h="11014" w="13390">
                  <a:moveTo>
                    <a:pt x="5685" y="589"/>
                  </a:moveTo>
                  <a:cubicBezTo>
                    <a:pt x="5695" y="589"/>
                    <a:pt x="5704" y="589"/>
                    <a:pt x="5713" y="589"/>
                  </a:cubicBezTo>
                  <a:cubicBezTo>
                    <a:pt x="8206" y="589"/>
                    <a:pt x="10780" y="1959"/>
                    <a:pt x="11966" y="4094"/>
                  </a:cubicBezTo>
                  <a:cubicBezTo>
                    <a:pt x="12656" y="5333"/>
                    <a:pt x="12773" y="6645"/>
                    <a:pt x="12297" y="7787"/>
                  </a:cubicBezTo>
                  <a:cubicBezTo>
                    <a:pt x="11814" y="8947"/>
                    <a:pt x="10778" y="9802"/>
                    <a:pt x="9380" y="10196"/>
                  </a:cubicBezTo>
                  <a:cubicBezTo>
                    <a:pt x="8829" y="10352"/>
                    <a:pt x="8255" y="10426"/>
                    <a:pt x="7677" y="10426"/>
                  </a:cubicBezTo>
                  <a:cubicBezTo>
                    <a:pt x="5185" y="10426"/>
                    <a:pt x="2610" y="9054"/>
                    <a:pt x="1425" y="6919"/>
                  </a:cubicBezTo>
                  <a:cubicBezTo>
                    <a:pt x="736" y="5680"/>
                    <a:pt x="619" y="4368"/>
                    <a:pt x="1095" y="3226"/>
                  </a:cubicBezTo>
                  <a:cubicBezTo>
                    <a:pt x="1577" y="2067"/>
                    <a:pt x="2613" y="1211"/>
                    <a:pt x="4012" y="818"/>
                  </a:cubicBezTo>
                  <a:cubicBezTo>
                    <a:pt x="4557" y="666"/>
                    <a:pt x="5121" y="589"/>
                    <a:pt x="5685" y="589"/>
                  </a:cubicBezTo>
                  <a:close/>
                  <a:moveTo>
                    <a:pt x="5697" y="0"/>
                  </a:moveTo>
                  <a:cubicBezTo>
                    <a:pt x="5070" y="0"/>
                    <a:pt x="4448" y="81"/>
                    <a:pt x="3851" y="249"/>
                  </a:cubicBezTo>
                  <a:cubicBezTo>
                    <a:pt x="2276" y="692"/>
                    <a:pt x="1102" y="1669"/>
                    <a:pt x="548" y="2999"/>
                  </a:cubicBezTo>
                  <a:cubicBezTo>
                    <a:pt x="1" y="4312"/>
                    <a:pt x="129" y="5806"/>
                    <a:pt x="906" y="7207"/>
                  </a:cubicBezTo>
                  <a:cubicBezTo>
                    <a:pt x="2195" y="9525"/>
                    <a:pt x="4989" y="11013"/>
                    <a:pt x="7693" y="11013"/>
                  </a:cubicBezTo>
                  <a:cubicBezTo>
                    <a:pt x="7698" y="11013"/>
                    <a:pt x="7703" y="11014"/>
                    <a:pt x="7707" y="11014"/>
                  </a:cubicBezTo>
                  <a:cubicBezTo>
                    <a:pt x="8326" y="11014"/>
                    <a:pt x="8943" y="10930"/>
                    <a:pt x="9539" y="10765"/>
                  </a:cubicBezTo>
                  <a:cubicBezTo>
                    <a:pt x="11114" y="10322"/>
                    <a:pt x="12287" y="9345"/>
                    <a:pt x="12841" y="8015"/>
                  </a:cubicBezTo>
                  <a:cubicBezTo>
                    <a:pt x="13389" y="6701"/>
                    <a:pt x="13261" y="5207"/>
                    <a:pt x="12483" y="3807"/>
                  </a:cubicBezTo>
                  <a:cubicBezTo>
                    <a:pt x="11194" y="1488"/>
                    <a:pt x="8399" y="0"/>
                    <a:pt x="5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7866780" y="3874235"/>
              <a:ext cx="116600" cy="32832"/>
            </a:xfrm>
            <a:custGeom>
              <a:rect b="b" l="l" r="r" t="t"/>
              <a:pathLst>
                <a:path extrusionOk="0" h="1857" w="6595">
                  <a:moveTo>
                    <a:pt x="1" y="1856"/>
                  </a:moveTo>
                  <a:lnTo>
                    <a:pt x="659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7"/>
            <p:cNvSpPr/>
            <p:nvPr/>
          </p:nvSpPr>
          <p:spPr>
            <a:xfrm>
              <a:off x="7865490" y="3868949"/>
              <a:ext cx="119428" cy="42962"/>
            </a:xfrm>
            <a:custGeom>
              <a:rect b="b" l="l" r="r" t="t"/>
              <a:pathLst>
                <a:path extrusionOk="0" h="2430" w="6755">
                  <a:moveTo>
                    <a:pt x="6593" y="1"/>
                  </a:moveTo>
                  <a:lnTo>
                    <a:pt x="1" y="1859"/>
                  </a:lnTo>
                  <a:lnTo>
                    <a:pt x="162" y="2429"/>
                  </a:lnTo>
                  <a:lnTo>
                    <a:pt x="6754" y="570"/>
                  </a:lnTo>
                  <a:lnTo>
                    <a:pt x="65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7"/>
            <p:cNvSpPr/>
            <p:nvPr/>
          </p:nvSpPr>
          <p:spPr>
            <a:xfrm>
              <a:off x="7058345" y="3932456"/>
              <a:ext cx="718215" cy="202153"/>
            </a:xfrm>
            <a:custGeom>
              <a:rect b="b" l="l" r="r" t="t"/>
              <a:pathLst>
                <a:path extrusionOk="0" h="11434" w="40623">
                  <a:moveTo>
                    <a:pt x="0" y="11434"/>
                  </a:moveTo>
                  <a:lnTo>
                    <a:pt x="4062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7056948" y="3927435"/>
              <a:ext cx="721043" cy="212213"/>
            </a:xfrm>
            <a:custGeom>
              <a:rect b="b" l="l" r="r" t="t"/>
              <a:pathLst>
                <a:path extrusionOk="0" h="12003" w="40783">
                  <a:moveTo>
                    <a:pt x="40621" y="0"/>
                  </a:moveTo>
                  <a:lnTo>
                    <a:pt x="0" y="11433"/>
                  </a:lnTo>
                  <a:lnTo>
                    <a:pt x="160" y="12003"/>
                  </a:lnTo>
                  <a:lnTo>
                    <a:pt x="40782" y="569"/>
                  </a:lnTo>
                  <a:lnTo>
                    <a:pt x="406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7738919" y="3955404"/>
              <a:ext cx="289581" cy="81522"/>
            </a:xfrm>
            <a:custGeom>
              <a:rect b="b" l="l" r="r" t="t"/>
              <a:pathLst>
                <a:path extrusionOk="0" h="4611" w="16379">
                  <a:moveTo>
                    <a:pt x="1" y="4610"/>
                  </a:moveTo>
                  <a:lnTo>
                    <a:pt x="1637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7"/>
            <p:cNvSpPr/>
            <p:nvPr/>
          </p:nvSpPr>
          <p:spPr>
            <a:xfrm>
              <a:off x="7728417" y="3947784"/>
              <a:ext cx="291579" cy="91246"/>
            </a:xfrm>
            <a:custGeom>
              <a:rect b="b" l="l" r="r" t="t"/>
              <a:pathLst>
                <a:path extrusionOk="0" h="5161" w="16492">
                  <a:moveTo>
                    <a:pt x="16333" y="0"/>
                  </a:moveTo>
                  <a:lnTo>
                    <a:pt x="1" y="4593"/>
                  </a:lnTo>
                  <a:lnTo>
                    <a:pt x="159" y="5161"/>
                  </a:lnTo>
                  <a:lnTo>
                    <a:pt x="16491" y="568"/>
                  </a:lnTo>
                  <a:lnTo>
                    <a:pt x="163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7"/>
            <p:cNvSpPr/>
            <p:nvPr/>
          </p:nvSpPr>
          <p:spPr>
            <a:xfrm>
              <a:off x="7295221" y="4059133"/>
              <a:ext cx="364774" cy="102685"/>
            </a:xfrm>
            <a:custGeom>
              <a:rect b="b" l="l" r="r" t="t"/>
              <a:pathLst>
                <a:path extrusionOk="0" h="5808" w="20632">
                  <a:moveTo>
                    <a:pt x="1" y="5808"/>
                  </a:moveTo>
                  <a:lnTo>
                    <a:pt x="2063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7"/>
            <p:cNvSpPr/>
            <p:nvPr/>
          </p:nvSpPr>
          <p:spPr>
            <a:xfrm>
              <a:off x="7293807" y="4054112"/>
              <a:ext cx="367603" cy="112745"/>
            </a:xfrm>
            <a:custGeom>
              <a:rect b="b" l="l" r="r" t="t"/>
              <a:pathLst>
                <a:path extrusionOk="0" h="6377" w="20792">
                  <a:moveTo>
                    <a:pt x="20631" y="0"/>
                  </a:moveTo>
                  <a:lnTo>
                    <a:pt x="0" y="5807"/>
                  </a:lnTo>
                  <a:lnTo>
                    <a:pt x="160" y="6376"/>
                  </a:lnTo>
                  <a:lnTo>
                    <a:pt x="20792" y="569"/>
                  </a:lnTo>
                  <a:lnTo>
                    <a:pt x="206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7"/>
            <p:cNvSpPr/>
            <p:nvPr/>
          </p:nvSpPr>
          <p:spPr>
            <a:xfrm>
              <a:off x="7103464" y="4180860"/>
              <a:ext cx="124096" cy="34936"/>
            </a:xfrm>
            <a:custGeom>
              <a:rect b="b" l="l" r="r" t="t"/>
              <a:pathLst>
                <a:path extrusionOk="0" h="1976" w="7019">
                  <a:moveTo>
                    <a:pt x="1" y="1976"/>
                  </a:moveTo>
                  <a:lnTo>
                    <a:pt x="7018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7"/>
            <p:cNvSpPr/>
            <p:nvPr/>
          </p:nvSpPr>
          <p:spPr>
            <a:xfrm>
              <a:off x="7101979" y="4175927"/>
              <a:ext cx="126942" cy="44943"/>
            </a:xfrm>
            <a:custGeom>
              <a:rect b="b" l="l" r="r" t="t"/>
              <a:pathLst>
                <a:path extrusionOk="0" h="2542" w="7180">
                  <a:moveTo>
                    <a:pt x="7019" y="1"/>
                  </a:moveTo>
                  <a:lnTo>
                    <a:pt x="0" y="1973"/>
                  </a:lnTo>
                  <a:lnTo>
                    <a:pt x="160" y="2542"/>
                  </a:lnTo>
                  <a:lnTo>
                    <a:pt x="7179" y="570"/>
                  </a:lnTo>
                  <a:lnTo>
                    <a:pt x="70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7"/>
            <p:cNvSpPr/>
            <p:nvPr/>
          </p:nvSpPr>
          <p:spPr>
            <a:xfrm>
              <a:off x="7509538" y="4036591"/>
              <a:ext cx="564045" cy="158766"/>
            </a:xfrm>
            <a:custGeom>
              <a:rect b="b" l="l" r="r" t="t"/>
              <a:pathLst>
                <a:path extrusionOk="0" h="8980" w="31903">
                  <a:moveTo>
                    <a:pt x="1" y="8980"/>
                  </a:moveTo>
                  <a:lnTo>
                    <a:pt x="3190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7"/>
            <p:cNvSpPr/>
            <p:nvPr/>
          </p:nvSpPr>
          <p:spPr>
            <a:xfrm>
              <a:off x="7499461" y="4028670"/>
              <a:ext cx="565336" cy="168243"/>
            </a:xfrm>
            <a:custGeom>
              <a:rect b="b" l="l" r="r" t="t"/>
              <a:pathLst>
                <a:path extrusionOk="0" h="9516" w="31976">
                  <a:moveTo>
                    <a:pt x="31816" y="0"/>
                  </a:moveTo>
                  <a:lnTo>
                    <a:pt x="0" y="8948"/>
                  </a:lnTo>
                  <a:lnTo>
                    <a:pt x="160" y="9516"/>
                  </a:lnTo>
                  <a:lnTo>
                    <a:pt x="31976" y="568"/>
                  </a:lnTo>
                  <a:lnTo>
                    <a:pt x="318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7"/>
            <p:cNvSpPr/>
            <p:nvPr/>
          </p:nvSpPr>
          <p:spPr>
            <a:xfrm>
              <a:off x="7148566" y="4230275"/>
              <a:ext cx="236894" cy="66707"/>
            </a:xfrm>
            <a:custGeom>
              <a:rect b="b" l="l" r="r" t="t"/>
              <a:pathLst>
                <a:path extrusionOk="0" h="3773" w="13399">
                  <a:moveTo>
                    <a:pt x="0" y="3772"/>
                  </a:moveTo>
                  <a:lnTo>
                    <a:pt x="1339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7"/>
            <p:cNvSpPr/>
            <p:nvPr/>
          </p:nvSpPr>
          <p:spPr>
            <a:xfrm>
              <a:off x="7147063" y="4225396"/>
              <a:ext cx="239776" cy="76607"/>
            </a:xfrm>
            <a:custGeom>
              <a:rect b="b" l="l" r="r" t="t"/>
              <a:pathLst>
                <a:path extrusionOk="0" h="4333" w="13562">
                  <a:moveTo>
                    <a:pt x="13402" y="1"/>
                  </a:moveTo>
                  <a:lnTo>
                    <a:pt x="1" y="3764"/>
                  </a:lnTo>
                  <a:lnTo>
                    <a:pt x="161" y="4333"/>
                  </a:lnTo>
                  <a:lnTo>
                    <a:pt x="13562" y="570"/>
                  </a:lnTo>
                  <a:lnTo>
                    <a:pt x="13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7"/>
            <p:cNvSpPr/>
            <p:nvPr/>
          </p:nvSpPr>
          <p:spPr>
            <a:xfrm>
              <a:off x="8178638" y="3781239"/>
              <a:ext cx="225968" cy="184314"/>
            </a:xfrm>
            <a:custGeom>
              <a:rect b="b" l="l" r="r" t="t"/>
              <a:pathLst>
                <a:path extrusionOk="0" h="10425" w="12781">
                  <a:moveTo>
                    <a:pt x="5404" y="1"/>
                  </a:moveTo>
                  <a:cubicBezTo>
                    <a:pt x="4750" y="1"/>
                    <a:pt x="4111" y="91"/>
                    <a:pt x="3513" y="272"/>
                  </a:cubicBezTo>
                  <a:cubicBezTo>
                    <a:pt x="2062" y="711"/>
                    <a:pt x="974" y="1654"/>
                    <a:pt x="487" y="2892"/>
                  </a:cubicBezTo>
                  <a:cubicBezTo>
                    <a:pt x="1" y="4130"/>
                    <a:pt x="155" y="5561"/>
                    <a:pt x="920" y="6871"/>
                  </a:cubicBezTo>
                  <a:cubicBezTo>
                    <a:pt x="1683" y="8181"/>
                    <a:pt x="2991" y="9263"/>
                    <a:pt x="4556" y="9878"/>
                  </a:cubicBezTo>
                  <a:cubicBezTo>
                    <a:pt x="5477" y="10241"/>
                    <a:pt x="6443" y="10424"/>
                    <a:pt x="7378" y="10424"/>
                  </a:cubicBezTo>
                  <a:cubicBezTo>
                    <a:pt x="8032" y="10424"/>
                    <a:pt x="8671" y="10334"/>
                    <a:pt x="9268" y="10153"/>
                  </a:cubicBezTo>
                  <a:cubicBezTo>
                    <a:pt x="10719" y="9713"/>
                    <a:pt x="11808" y="8770"/>
                    <a:pt x="12294" y="7533"/>
                  </a:cubicBezTo>
                  <a:cubicBezTo>
                    <a:pt x="12781" y="6295"/>
                    <a:pt x="12625" y="4864"/>
                    <a:pt x="11862" y="3553"/>
                  </a:cubicBezTo>
                  <a:cubicBezTo>
                    <a:pt x="11099" y="2244"/>
                    <a:pt x="9791" y="1161"/>
                    <a:pt x="8224" y="546"/>
                  </a:cubicBezTo>
                  <a:cubicBezTo>
                    <a:pt x="7304" y="184"/>
                    <a:pt x="6338" y="1"/>
                    <a:pt x="54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7"/>
            <p:cNvSpPr/>
            <p:nvPr/>
          </p:nvSpPr>
          <p:spPr>
            <a:xfrm>
              <a:off x="8173334" y="3776164"/>
              <a:ext cx="236700" cy="194710"/>
            </a:xfrm>
            <a:custGeom>
              <a:rect b="b" l="l" r="r" t="t"/>
              <a:pathLst>
                <a:path extrusionOk="0" h="11013" w="13388">
                  <a:moveTo>
                    <a:pt x="5686" y="589"/>
                  </a:moveTo>
                  <a:cubicBezTo>
                    <a:pt x="5695" y="589"/>
                    <a:pt x="5704" y="589"/>
                    <a:pt x="5713" y="589"/>
                  </a:cubicBezTo>
                  <a:cubicBezTo>
                    <a:pt x="8205" y="589"/>
                    <a:pt x="10779" y="1959"/>
                    <a:pt x="11965" y="4093"/>
                  </a:cubicBezTo>
                  <a:cubicBezTo>
                    <a:pt x="12654" y="5332"/>
                    <a:pt x="12771" y="6644"/>
                    <a:pt x="12295" y="7787"/>
                  </a:cubicBezTo>
                  <a:cubicBezTo>
                    <a:pt x="11812" y="8947"/>
                    <a:pt x="10777" y="9801"/>
                    <a:pt x="9378" y="10194"/>
                  </a:cubicBezTo>
                  <a:cubicBezTo>
                    <a:pt x="8826" y="10350"/>
                    <a:pt x="8252" y="10424"/>
                    <a:pt x="7673" y="10424"/>
                  </a:cubicBezTo>
                  <a:cubicBezTo>
                    <a:pt x="5182" y="10424"/>
                    <a:pt x="2610" y="9053"/>
                    <a:pt x="1424" y="6918"/>
                  </a:cubicBezTo>
                  <a:cubicBezTo>
                    <a:pt x="735" y="5681"/>
                    <a:pt x="618" y="4368"/>
                    <a:pt x="1094" y="3226"/>
                  </a:cubicBezTo>
                  <a:cubicBezTo>
                    <a:pt x="1577" y="2066"/>
                    <a:pt x="2612" y="1211"/>
                    <a:pt x="4011" y="817"/>
                  </a:cubicBezTo>
                  <a:cubicBezTo>
                    <a:pt x="4556" y="666"/>
                    <a:pt x="5119" y="589"/>
                    <a:pt x="5686" y="589"/>
                  </a:cubicBezTo>
                  <a:close/>
                  <a:moveTo>
                    <a:pt x="5694" y="0"/>
                  </a:moveTo>
                  <a:cubicBezTo>
                    <a:pt x="5068" y="0"/>
                    <a:pt x="4446" y="80"/>
                    <a:pt x="3850" y="248"/>
                  </a:cubicBezTo>
                  <a:cubicBezTo>
                    <a:pt x="2275" y="692"/>
                    <a:pt x="1101" y="1668"/>
                    <a:pt x="547" y="2999"/>
                  </a:cubicBezTo>
                  <a:cubicBezTo>
                    <a:pt x="1" y="4312"/>
                    <a:pt x="128" y="5807"/>
                    <a:pt x="906" y="7207"/>
                  </a:cubicBezTo>
                  <a:cubicBezTo>
                    <a:pt x="2195" y="9524"/>
                    <a:pt x="4989" y="11013"/>
                    <a:pt x="7693" y="11013"/>
                  </a:cubicBezTo>
                  <a:cubicBezTo>
                    <a:pt x="7703" y="11013"/>
                    <a:pt x="7712" y="11013"/>
                    <a:pt x="7721" y="11013"/>
                  </a:cubicBezTo>
                  <a:cubicBezTo>
                    <a:pt x="8335" y="11013"/>
                    <a:pt x="8946" y="10930"/>
                    <a:pt x="9539" y="10765"/>
                  </a:cubicBezTo>
                  <a:cubicBezTo>
                    <a:pt x="11114" y="10321"/>
                    <a:pt x="12286" y="9344"/>
                    <a:pt x="12842" y="8015"/>
                  </a:cubicBezTo>
                  <a:cubicBezTo>
                    <a:pt x="13388" y="6702"/>
                    <a:pt x="13261" y="5207"/>
                    <a:pt x="12483" y="3806"/>
                  </a:cubicBezTo>
                  <a:cubicBezTo>
                    <a:pt x="11194" y="1488"/>
                    <a:pt x="8397" y="0"/>
                    <a:pt x="5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7"/>
            <p:cNvSpPr/>
            <p:nvPr/>
          </p:nvSpPr>
          <p:spPr>
            <a:xfrm>
              <a:off x="6387795" y="1919216"/>
              <a:ext cx="737256" cy="419387"/>
            </a:xfrm>
            <a:custGeom>
              <a:rect b="b" l="l" r="r" t="t"/>
              <a:pathLst>
                <a:path extrusionOk="0" h="23721" w="41700">
                  <a:moveTo>
                    <a:pt x="15263" y="3635"/>
                  </a:moveTo>
                  <a:cubicBezTo>
                    <a:pt x="16116" y="3635"/>
                    <a:pt x="16995" y="4104"/>
                    <a:pt x="17402" y="4836"/>
                  </a:cubicBezTo>
                  <a:cubicBezTo>
                    <a:pt x="17903" y="5737"/>
                    <a:pt x="17496" y="6696"/>
                    <a:pt x="16494" y="6979"/>
                  </a:cubicBezTo>
                  <a:cubicBezTo>
                    <a:pt x="16305" y="7032"/>
                    <a:pt x="16108" y="7057"/>
                    <a:pt x="15910" y="7057"/>
                  </a:cubicBezTo>
                  <a:cubicBezTo>
                    <a:pt x="15058" y="7057"/>
                    <a:pt x="14179" y="6588"/>
                    <a:pt x="13772" y="5857"/>
                  </a:cubicBezTo>
                  <a:cubicBezTo>
                    <a:pt x="13271" y="4957"/>
                    <a:pt x="13678" y="3996"/>
                    <a:pt x="14680" y="3714"/>
                  </a:cubicBezTo>
                  <a:cubicBezTo>
                    <a:pt x="14869" y="3661"/>
                    <a:pt x="15065" y="3635"/>
                    <a:pt x="15263" y="3635"/>
                  </a:cubicBezTo>
                  <a:close/>
                  <a:moveTo>
                    <a:pt x="14577" y="0"/>
                  </a:moveTo>
                  <a:cubicBezTo>
                    <a:pt x="13958" y="0"/>
                    <a:pt x="13343" y="79"/>
                    <a:pt x="12752" y="245"/>
                  </a:cubicBezTo>
                  <a:cubicBezTo>
                    <a:pt x="9620" y="1127"/>
                    <a:pt x="8351" y="4126"/>
                    <a:pt x="9916" y="6943"/>
                  </a:cubicBezTo>
                  <a:cubicBezTo>
                    <a:pt x="10633" y="8235"/>
                    <a:pt x="11826" y="9260"/>
                    <a:pt x="13199" y="9912"/>
                  </a:cubicBezTo>
                  <a:cubicBezTo>
                    <a:pt x="13199" y="9912"/>
                    <a:pt x="15468" y="10926"/>
                    <a:pt x="15921" y="11741"/>
                  </a:cubicBezTo>
                  <a:cubicBezTo>
                    <a:pt x="16160" y="12172"/>
                    <a:pt x="15531" y="12682"/>
                    <a:pt x="14884" y="13068"/>
                  </a:cubicBezTo>
                  <a:lnTo>
                    <a:pt x="2855" y="16454"/>
                  </a:lnTo>
                  <a:cubicBezTo>
                    <a:pt x="824" y="17025"/>
                    <a:pt x="1" y="18971"/>
                    <a:pt x="1016" y="20798"/>
                  </a:cubicBezTo>
                  <a:lnTo>
                    <a:pt x="2641" y="23721"/>
                  </a:lnTo>
                  <a:lnTo>
                    <a:pt x="41700" y="12727"/>
                  </a:lnTo>
                  <a:lnTo>
                    <a:pt x="40075" y="9803"/>
                  </a:lnTo>
                  <a:cubicBezTo>
                    <a:pt x="39251" y="8320"/>
                    <a:pt x="37469" y="7371"/>
                    <a:pt x="35742" y="7371"/>
                  </a:cubicBezTo>
                  <a:cubicBezTo>
                    <a:pt x="35340" y="7371"/>
                    <a:pt x="34941" y="7422"/>
                    <a:pt x="34558" y="7530"/>
                  </a:cubicBezTo>
                  <a:lnTo>
                    <a:pt x="23398" y="10671"/>
                  </a:lnTo>
                  <a:cubicBezTo>
                    <a:pt x="23277" y="10676"/>
                    <a:pt x="23154" y="10679"/>
                    <a:pt x="23031" y="10679"/>
                  </a:cubicBezTo>
                  <a:cubicBezTo>
                    <a:pt x="22296" y="10679"/>
                    <a:pt x="21570" y="10578"/>
                    <a:pt x="21365" y="10208"/>
                  </a:cubicBezTo>
                  <a:cubicBezTo>
                    <a:pt x="20752" y="9101"/>
                    <a:pt x="21529" y="8056"/>
                    <a:pt x="21764" y="7075"/>
                  </a:cubicBezTo>
                  <a:cubicBezTo>
                    <a:pt x="22029" y="5979"/>
                    <a:pt x="21888" y="4884"/>
                    <a:pt x="21258" y="3750"/>
                  </a:cubicBezTo>
                  <a:cubicBezTo>
                    <a:pt x="19987" y="1464"/>
                    <a:pt x="17241" y="0"/>
                    <a:pt x="14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7"/>
            <p:cNvSpPr/>
            <p:nvPr/>
          </p:nvSpPr>
          <p:spPr>
            <a:xfrm>
              <a:off x="6390235" y="1914018"/>
              <a:ext cx="742631" cy="430756"/>
            </a:xfrm>
            <a:custGeom>
              <a:rect b="b" l="l" r="r" t="t"/>
              <a:pathLst>
                <a:path extrusionOk="0" h="24364" w="42004">
                  <a:moveTo>
                    <a:pt x="15130" y="4226"/>
                  </a:moveTo>
                  <a:cubicBezTo>
                    <a:pt x="15877" y="4226"/>
                    <a:pt x="16650" y="4635"/>
                    <a:pt x="17006" y="5274"/>
                  </a:cubicBezTo>
                  <a:cubicBezTo>
                    <a:pt x="17201" y="5626"/>
                    <a:pt x="17236" y="5995"/>
                    <a:pt x="17104" y="6313"/>
                  </a:cubicBezTo>
                  <a:cubicBezTo>
                    <a:pt x="16969" y="6637"/>
                    <a:pt x="16675" y="6876"/>
                    <a:pt x="16275" y="6989"/>
                  </a:cubicBezTo>
                  <a:cubicBezTo>
                    <a:pt x="16110" y="7036"/>
                    <a:pt x="15938" y="7058"/>
                    <a:pt x="15765" y="7058"/>
                  </a:cubicBezTo>
                  <a:cubicBezTo>
                    <a:pt x="15018" y="7058"/>
                    <a:pt x="14248" y="6647"/>
                    <a:pt x="13892" y="6008"/>
                  </a:cubicBezTo>
                  <a:cubicBezTo>
                    <a:pt x="13696" y="5656"/>
                    <a:pt x="13662" y="5287"/>
                    <a:pt x="13794" y="4969"/>
                  </a:cubicBezTo>
                  <a:cubicBezTo>
                    <a:pt x="13929" y="4645"/>
                    <a:pt x="14222" y="4406"/>
                    <a:pt x="14621" y="4292"/>
                  </a:cubicBezTo>
                  <a:lnTo>
                    <a:pt x="14621" y="4294"/>
                  </a:lnTo>
                  <a:cubicBezTo>
                    <a:pt x="14786" y="4248"/>
                    <a:pt x="14957" y="4226"/>
                    <a:pt x="15130" y="4226"/>
                  </a:cubicBezTo>
                  <a:close/>
                  <a:moveTo>
                    <a:pt x="15113" y="3636"/>
                  </a:moveTo>
                  <a:cubicBezTo>
                    <a:pt x="14891" y="3636"/>
                    <a:pt x="14672" y="3664"/>
                    <a:pt x="14461" y="3723"/>
                  </a:cubicBezTo>
                  <a:cubicBezTo>
                    <a:pt x="13885" y="3886"/>
                    <a:pt x="13454" y="4247"/>
                    <a:pt x="13249" y="4741"/>
                  </a:cubicBezTo>
                  <a:cubicBezTo>
                    <a:pt x="13045" y="5229"/>
                    <a:pt x="13090" y="5781"/>
                    <a:pt x="13376" y="6296"/>
                  </a:cubicBezTo>
                  <a:cubicBezTo>
                    <a:pt x="13833" y="7118"/>
                    <a:pt x="14824" y="7645"/>
                    <a:pt x="15782" y="7645"/>
                  </a:cubicBezTo>
                  <a:cubicBezTo>
                    <a:pt x="15786" y="7645"/>
                    <a:pt x="15791" y="7645"/>
                    <a:pt x="15795" y="7645"/>
                  </a:cubicBezTo>
                  <a:cubicBezTo>
                    <a:pt x="16012" y="7645"/>
                    <a:pt x="16227" y="7615"/>
                    <a:pt x="16435" y="7557"/>
                  </a:cubicBezTo>
                  <a:cubicBezTo>
                    <a:pt x="17012" y="7395"/>
                    <a:pt x="17444" y="7033"/>
                    <a:pt x="17649" y="6540"/>
                  </a:cubicBezTo>
                  <a:cubicBezTo>
                    <a:pt x="17852" y="6051"/>
                    <a:pt x="17808" y="5500"/>
                    <a:pt x="17522" y="4986"/>
                  </a:cubicBezTo>
                  <a:cubicBezTo>
                    <a:pt x="17065" y="4164"/>
                    <a:pt x="16072" y="3636"/>
                    <a:pt x="15113" y="3636"/>
                  </a:cubicBezTo>
                  <a:close/>
                  <a:moveTo>
                    <a:pt x="14428" y="588"/>
                  </a:moveTo>
                  <a:cubicBezTo>
                    <a:pt x="14433" y="588"/>
                    <a:pt x="14438" y="588"/>
                    <a:pt x="14442" y="588"/>
                  </a:cubicBezTo>
                  <a:cubicBezTo>
                    <a:pt x="17001" y="590"/>
                    <a:pt x="19643" y="1996"/>
                    <a:pt x="20861" y="4188"/>
                  </a:cubicBezTo>
                  <a:cubicBezTo>
                    <a:pt x="21436" y="5225"/>
                    <a:pt x="21592" y="6243"/>
                    <a:pt x="21338" y="7300"/>
                  </a:cubicBezTo>
                  <a:cubicBezTo>
                    <a:pt x="21279" y="7544"/>
                    <a:pt x="21183" y="7799"/>
                    <a:pt x="21080" y="8066"/>
                  </a:cubicBezTo>
                  <a:cubicBezTo>
                    <a:pt x="20785" y="8839"/>
                    <a:pt x="20450" y="9715"/>
                    <a:pt x="20968" y="10645"/>
                  </a:cubicBezTo>
                  <a:cubicBezTo>
                    <a:pt x="21199" y="11063"/>
                    <a:pt x="21827" y="11269"/>
                    <a:pt x="22887" y="11269"/>
                  </a:cubicBezTo>
                  <a:cubicBezTo>
                    <a:pt x="23009" y="11269"/>
                    <a:pt x="23137" y="11267"/>
                    <a:pt x="23271" y="11261"/>
                  </a:cubicBezTo>
                  <a:lnTo>
                    <a:pt x="34498" y="8110"/>
                  </a:lnTo>
                  <a:cubicBezTo>
                    <a:pt x="34857" y="8009"/>
                    <a:pt x="35231" y="7961"/>
                    <a:pt x="35607" y="7961"/>
                  </a:cubicBezTo>
                  <a:cubicBezTo>
                    <a:pt x="37230" y="7961"/>
                    <a:pt x="38905" y="8853"/>
                    <a:pt x="39677" y="10241"/>
                  </a:cubicBezTo>
                  <a:lnTo>
                    <a:pt x="41121" y="12839"/>
                  </a:lnTo>
                  <a:lnTo>
                    <a:pt x="2647" y="23669"/>
                  </a:lnTo>
                  <a:lnTo>
                    <a:pt x="1136" y="20948"/>
                  </a:lnTo>
                  <a:cubicBezTo>
                    <a:pt x="693" y="20151"/>
                    <a:pt x="617" y="19309"/>
                    <a:pt x="922" y="18577"/>
                  </a:cubicBezTo>
                  <a:cubicBezTo>
                    <a:pt x="1230" y="17836"/>
                    <a:pt x="1896" y="17286"/>
                    <a:pt x="2796" y="17032"/>
                  </a:cubicBezTo>
                  <a:lnTo>
                    <a:pt x="14825" y="13647"/>
                  </a:lnTo>
                  <a:lnTo>
                    <a:pt x="14897" y="13615"/>
                  </a:lnTo>
                  <a:cubicBezTo>
                    <a:pt x="15944" y="12990"/>
                    <a:pt x="16330" y="12409"/>
                    <a:pt x="16041" y="11892"/>
                  </a:cubicBezTo>
                  <a:cubicBezTo>
                    <a:pt x="15554" y="11014"/>
                    <a:pt x="13424" y="10044"/>
                    <a:pt x="13187" y="9938"/>
                  </a:cubicBezTo>
                  <a:cubicBezTo>
                    <a:pt x="11812" y="9286"/>
                    <a:pt x="10692" y="8276"/>
                    <a:pt x="10036" y="7094"/>
                  </a:cubicBezTo>
                  <a:cubicBezTo>
                    <a:pt x="9328" y="5821"/>
                    <a:pt x="9207" y="4472"/>
                    <a:pt x="9697" y="3298"/>
                  </a:cubicBezTo>
                  <a:cubicBezTo>
                    <a:pt x="10193" y="2107"/>
                    <a:pt x="11257" y="1228"/>
                    <a:pt x="12694" y="824"/>
                  </a:cubicBezTo>
                  <a:cubicBezTo>
                    <a:pt x="13258" y="666"/>
                    <a:pt x="13841" y="588"/>
                    <a:pt x="14428" y="588"/>
                  </a:cubicBezTo>
                  <a:close/>
                  <a:moveTo>
                    <a:pt x="14426" y="1"/>
                  </a:moveTo>
                  <a:cubicBezTo>
                    <a:pt x="13784" y="1"/>
                    <a:pt x="13147" y="83"/>
                    <a:pt x="12535" y="255"/>
                  </a:cubicBezTo>
                  <a:cubicBezTo>
                    <a:pt x="10921" y="709"/>
                    <a:pt x="9720" y="1709"/>
                    <a:pt x="9152" y="3071"/>
                  </a:cubicBezTo>
                  <a:cubicBezTo>
                    <a:pt x="8592" y="4416"/>
                    <a:pt x="8723" y="5946"/>
                    <a:pt x="9520" y="7381"/>
                  </a:cubicBezTo>
                  <a:cubicBezTo>
                    <a:pt x="10236" y="8670"/>
                    <a:pt x="11448" y="9767"/>
                    <a:pt x="12942" y="10475"/>
                  </a:cubicBezTo>
                  <a:cubicBezTo>
                    <a:pt x="13547" y="10746"/>
                    <a:pt x="15193" y="11581"/>
                    <a:pt x="15525" y="12179"/>
                  </a:cubicBezTo>
                  <a:cubicBezTo>
                    <a:pt x="15599" y="12312"/>
                    <a:pt x="15349" y="12652"/>
                    <a:pt x="14627" y="13088"/>
                  </a:cubicBezTo>
                  <a:lnTo>
                    <a:pt x="2638" y="16462"/>
                  </a:lnTo>
                  <a:cubicBezTo>
                    <a:pt x="1559" y="16766"/>
                    <a:pt x="757" y="17437"/>
                    <a:pt x="377" y="18349"/>
                  </a:cubicBezTo>
                  <a:cubicBezTo>
                    <a:pt x="0" y="19252"/>
                    <a:pt x="87" y="20276"/>
                    <a:pt x="620" y="21235"/>
                  </a:cubicBezTo>
                  <a:lnTo>
                    <a:pt x="2358" y="24364"/>
                  </a:lnTo>
                  <a:lnTo>
                    <a:pt x="42003" y="13204"/>
                  </a:lnTo>
                  <a:lnTo>
                    <a:pt x="40197" y="9953"/>
                  </a:lnTo>
                  <a:cubicBezTo>
                    <a:pt x="39323" y="8381"/>
                    <a:pt x="37428" y="7371"/>
                    <a:pt x="35594" y="7371"/>
                  </a:cubicBezTo>
                  <a:cubicBezTo>
                    <a:pt x="35168" y="7371"/>
                    <a:pt x="34746" y="7425"/>
                    <a:pt x="34341" y="7539"/>
                  </a:cubicBezTo>
                  <a:lnTo>
                    <a:pt x="23215" y="10671"/>
                  </a:lnTo>
                  <a:cubicBezTo>
                    <a:pt x="23102" y="10675"/>
                    <a:pt x="22996" y="10677"/>
                    <a:pt x="22897" y="10677"/>
                  </a:cubicBezTo>
                  <a:cubicBezTo>
                    <a:pt x="21727" y="10677"/>
                    <a:pt x="21518" y="10415"/>
                    <a:pt x="21486" y="10358"/>
                  </a:cubicBezTo>
                  <a:cubicBezTo>
                    <a:pt x="21104" y="9667"/>
                    <a:pt x="21362" y="8992"/>
                    <a:pt x="21634" y="8276"/>
                  </a:cubicBezTo>
                  <a:cubicBezTo>
                    <a:pt x="21740" y="8003"/>
                    <a:pt x="21847" y="7719"/>
                    <a:pt x="21915" y="7437"/>
                  </a:cubicBezTo>
                  <a:cubicBezTo>
                    <a:pt x="22205" y="6229"/>
                    <a:pt x="22030" y="5073"/>
                    <a:pt x="21379" y="3900"/>
                  </a:cubicBezTo>
                  <a:cubicBezTo>
                    <a:pt x="20059" y="1525"/>
                    <a:pt x="17196" y="1"/>
                    <a:pt x="14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7"/>
            <p:cNvSpPr/>
            <p:nvPr/>
          </p:nvSpPr>
          <p:spPr>
            <a:xfrm>
              <a:off x="7388978" y="2235971"/>
              <a:ext cx="244161" cy="259295"/>
            </a:xfrm>
            <a:custGeom>
              <a:rect b="b" l="l" r="r" t="t"/>
              <a:pathLst>
                <a:path extrusionOk="0" h="14666" w="13810">
                  <a:moveTo>
                    <a:pt x="11797" y="1"/>
                  </a:moveTo>
                  <a:cubicBezTo>
                    <a:pt x="11123" y="1"/>
                    <a:pt x="10479" y="386"/>
                    <a:pt x="10181" y="1038"/>
                  </a:cubicBezTo>
                  <a:lnTo>
                    <a:pt x="6092" y="10209"/>
                  </a:lnTo>
                  <a:lnTo>
                    <a:pt x="3031" y="8075"/>
                  </a:lnTo>
                  <a:cubicBezTo>
                    <a:pt x="2722" y="7859"/>
                    <a:pt x="2368" y="7755"/>
                    <a:pt x="2018" y="7755"/>
                  </a:cubicBezTo>
                  <a:cubicBezTo>
                    <a:pt x="1458" y="7755"/>
                    <a:pt x="907" y="8020"/>
                    <a:pt x="562" y="8514"/>
                  </a:cubicBezTo>
                  <a:cubicBezTo>
                    <a:pt x="1" y="9318"/>
                    <a:pt x="199" y="10423"/>
                    <a:pt x="1002" y="10983"/>
                  </a:cubicBezTo>
                  <a:lnTo>
                    <a:pt x="5821" y="14346"/>
                  </a:lnTo>
                  <a:cubicBezTo>
                    <a:pt x="6120" y="14554"/>
                    <a:pt x="6474" y="14666"/>
                    <a:pt x="6836" y="14666"/>
                  </a:cubicBezTo>
                  <a:lnTo>
                    <a:pt x="6837" y="14666"/>
                  </a:lnTo>
                  <a:cubicBezTo>
                    <a:pt x="7537" y="14666"/>
                    <a:pt x="8172" y="14254"/>
                    <a:pt x="8456" y="13615"/>
                  </a:cubicBezTo>
                  <a:lnTo>
                    <a:pt x="13421" y="2482"/>
                  </a:lnTo>
                  <a:cubicBezTo>
                    <a:pt x="13810" y="1590"/>
                    <a:pt x="13406" y="551"/>
                    <a:pt x="12517" y="154"/>
                  </a:cubicBezTo>
                  <a:cubicBezTo>
                    <a:pt x="12283" y="50"/>
                    <a:pt x="12038" y="1"/>
                    <a:pt x="1179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7"/>
            <p:cNvSpPr/>
            <p:nvPr/>
          </p:nvSpPr>
          <p:spPr>
            <a:xfrm>
              <a:off x="7586959" y="2592241"/>
              <a:ext cx="244143" cy="259295"/>
            </a:xfrm>
            <a:custGeom>
              <a:rect b="b" l="l" r="r" t="t"/>
              <a:pathLst>
                <a:path extrusionOk="0" h="14666" w="13809">
                  <a:moveTo>
                    <a:pt x="11795" y="0"/>
                  </a:moveTo>
                  <a:cubicBezTo>
                    <a:pt x="11121" y="0"/>
                    <a:pt x="10477" y="386"/>
                    <a:pt x="10180" y="1038"/>
                  </a:cubicBezTo>
                  <a:lnTo>
                    <a:pt x="6090" y="10209"/>
                  </a:lnTo>
                  <a:lnTo>
                    <a:pt x="3031" y="8075"/>
                  </a:lnTo>
                  <a:cubicBezTo>
                    <a:pt x="2721" y="7859"/>
                    <a:pt x="2367" y="7755"/>
                    <a:pt x="2017" y="7755"/>
                  </a:cubicBezTo>
                  <a:cubicBezTo>
                    <a:pt x="1457" y="7755"/>
                    <a:pt x="906" y="8020"/>
                    <a:pt x="561" y="8514"/>
                  </a:cubicBezTo>
                  <a:cubicBezTo>
                    <a:pt x="1" y="9317"/>
                    <a:pt x="197" y="10423"/>
                    <a:pt x="1000" y="10983"/>
                  </a:cubicBezTo>
                  <a:lnTo>
                    <a:pt x="5821" y="14346"/>
                  </a:lnTo>
                  <a:cubicBezTo>
                    <a:pt x="6118" y="14553"/>
                    <a:pt x="6472" y="14665"/>
                    <a:pt x="6835" y="14666"/>
                  </a:cubicBezTo>
                  <a:lnTo>
                    <a:pt x="6835" y="14666"/>
                  </a:lnTo>
                  <a:cubicBezTo>
                    <a:pt x="7536" y="14665"/>
                    <a:pt x="8170" y="14254"/>
                    <a:pt x="8455" y="13614"/>
                  </a:cubicBezTo>
                  <a:lnTo>
                    <a:pt x="13419" y="2482"/>
                  </a:lnTo>
                  <a:cubicBezTo>
                    <a:pt x="13808" y="1589"/>
                    <a:pt x="13404" y="551"/>
                    <a:pt x="12515" y="154"/>
                  </a:cubicBezTo>
                  <a:cubicBezTo>
                    <a:pt x="12281" y="50"/>
                    <a:pt x="12036" y="0"/>
                    <a:pt x="11795" y="0"/>
                  </a:cubicBezTo>
                  <a:close/>
                  <a:moveTo>
                    <a:pt x="6835" y="14666"/>
                  </a:moveTo>
                  <a:lnTo>
                    <a:pt x="6835" y="14666"/>
                  </a:lnTo>
                  <a:cubicBezTo>
                    <a:pt x="6835" y="14666"/>
                    <a:pt x="6835" y="14666"/>
                    <a:pt x="6835" y="14666"/>
                  </a:cubicBezTo>
                  <a:lnTo>
                    <a:pt x="6836" y="14666"/>
                  </a:lnTo>
                  <a:cubicBezTo>
                    <a:pt x="6836" y="14666"/>
                    <a:pt x="6835" y="14666"/>
                    <a:pt x="6835" y="14666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7"/>
            <p:cNvSpPr/>
            <p:nvPr/>
          </p:nvSpPr>
          <p:spPr>
            <a:xfrm>
              <a:off x="8692737" y="2530078"/>
              <a:ext cx="349763" cy="225013"/>
            </a:xfrm>
            <a:custGeom>
              <a:rect b="b" l="l" r="r" t="t"/>
              <a:pathLst>
                <a:path extrusionOk="0" h="12727" w="19783">
                  <a:moveTo>
                    <a:pt x="3379" y="0"/>
                  </a:moveTo>
                  <a:cubicBezTo>
                    <a:pt x="3379" y="0"/>
                    <a:pt x="1" y="0"/>
                    <a:pt x="162" y="1930"/>
                  </a:cubicBezTo>
                  <a:cubicBezTo>
                    <a:pt x="323" y="3860"/>
                    <a:pt x="12546" y="11258"/>
                    <a:pt x="13511" y="11902"/>
                  </a:cubicBezTo>
                  <a:cubicBezTo>
                    <a:pt x="13984" y="12217"/>
                    <a:pt x="15116" y="12727"/>
                    <a:pt x="16184" y="12727"/>
                  </a:cubicBezTo>
                  <a:cubicBezTo>
                    <a:pt x="17293" y="12727"/>
                    <a:pt x="18333" y="12178"/>
                    <a:pt x="18497" y="10294"/>
                  </a:cubicBezTo>
                  <a:cubicBezTo>
                    <a:pt x="18497" y="10294"/>
                    <a:pt x="19782" y="7559"/>
                    <a:pt x="18979" y="5469"/>
                  </a:cubicBezTo>
                  <a:cubicBezTo>
                    <a:pt x="18175" y="3378"/>
                    <a:pt x="3379" y="0"/>
                    <a:pt x="3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7"/>
            <p:cNvSpPr/>
            <p:nvPr/>
          </p:nvSpPr>
          <p:spPr>
            <a:xfrm>
              <a:off x="8689678" y="2524862"/>
              <a:ext cx="357454" cy="235409"/>
            </a:xfrm>
            <a:custGeom>
              <a:rect b="b" l="l" r="r" t="t"/>
              <a:pathLst>
                <a:path extrusionOk="0" h="13315" w="20218">
                  <a:moveTo>
                    <a:pt x="3520" y="592"/>
                  </a:moveTo>
                  <a:cubicBezTo>
                    <a:pt x="9185" y="1886"/>
                    <a:pt x="18333" y="4456"/>
                    <a:pt x="18876" y="5870"/>
                  </a:cubicBezTo>
                  <a:cubicBezTo>
                    <a:pt x="19624" y="7815"/>
                    <a:pt x="18414" y="10436"/>
                    <a:pt x="18402" y="10463"/>
                  </a:cubicBezTo>
                  <a:cubicBezTo>
                    <a:pt x="18387" y="10494"/>
                    <a:pt x="18378" y="10528"/>
                    <a:pt x="18375" y="10562"/>
                  </a:cubicBezTo>
                  <a:cubicBezTo>
                    <a:pt x="18287" y="11572"/>
                    <a:pt x="17927" y="12234"/>
                    <a:pt x="17306" y="12533"/>
                  </a:cubicBezTo>
                  <a:cubicBezTo>
                    <a:pt x="17018" y="12671"/>
                    <a:pt x="16691" y="12727"/>
                    <a:pt x="16352" y="12727"/>
                  </a:cubicBezTo>
                  <a:cubicBezTo>
                    <a:pt x="15372" y="12727"/>
                    <a:pt x="14303" y="12255"/>
                    <a:pt x="13848" y="11951"/>
                  </a:cubicBezTo>
                  <a:cubicBezTo>
                    <a:pt x="13726" y="11869"/>
                    <a:pt x="13422" y="11679"/>
                    <a:pt x="12986" y="11406"/>
                  </a:cubicBezTo>
                  <a:cubicBezTo>
                    <a:pt x="2881" y="5071"/>
                    <a:pt x="687" y="2904"/>
                    <a:pt x="630" y="2201"/>
                  </a:cubicBezTo>
                  <a:cubicBezTo>
                    <a:pt x="603" y="1886"/>
                    <a:pt x="690" y="1625"/>
                    <a:pt x="895" y="1402"/>
                  </a:cubicBezTo>
                  <a:cubicBezTo>
                    <a:pt x="1578" y="659"/>
                    <a:pt x="3268" y="597"/>
                    <a:pt x="3520" y="592"/>
                  </a:cubicBezTo>
                  <a:close/>
                  <a:moveTo>
                    <a:pt x="3552" y="0"/>
                  </a:moveTo>
                  <a:cubicBezTo>
                    <a:pt x="3464" y="0"/>
                    <a:pt x="1371" y="11"/>
                    <a:pt x="461" y="1001"/>
                  </a:cubicBezTo>
                  <a:cubicBezTo>
                    <a:pt x="142" y="1348"/>
                    <a:pt x="0" y="1768"/>
                    <a:pt x="40" y="2250"/>
                  </a:cubicBezTo>
                  <a:cubicBezTo>
                    <a:pt x="146" y="3518"/>
                    <a:pt x="4041" y="6497"/>
                    <a:pt x="12672" y="11907"/>
                  </a:cubicBezTo>
                  <a:cubicBezTo>
                    <a:pt x="13101" y="12175"/>
                    <a:pt x="13400" y="12363"/>
                    <a:pt x="13519" y="12443"/>
                  </a:cubicBezTo>
                  <a:cubicBezTo>
                    <a:pt x="14052" y="12797"/>
                    <a:pt x="15232" y="13315"/>
                    <a:pt x="16361" y="13315"/>
                  </a:cubicBezTo>
                  <a:cubicBezTo>
                    <a:pt x="16780" y="13315"/>
                    <a:pt x="17192" y="13244"/>
                    <a:pt x="17562" y="13065"/>
                  </a:cubicBezTo>
                  <a:cubicBezTo>
                    <a:pt x="18374" y="12675"/>
                    <a:pt x="18844" y="11868"/>
                    <a:pt x="18960" y="10666"/>
                  </a:cubicBezTo>
                  <a:cubicBezTo>
                    <a:pt x="19137" y="10268"/>
                    <a:pt x="20217" y="7709"/>
                    <a:pt x="19428" y="5657"/>
                  </a:cubicBezTo>
                  <a:cubicBezTo>
                    <a:pt x="18592" y="3483"/>
                    <a:pt x="5147" y="357"/>
                    <a:pt x="3617" y="7"/>
                  </a:cubicBezTo>
                  <a:cubicBezTo>
                    <a:pt x="3596" y="2"/>
                    <a:pt x="3573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7"/>
            <p:cNvSpPr/>
            <p:nvPr/>
          </p:nvSpPr>
          <p:spPr>
            <a:xfrm>
              <a:off x="8708808" y="2460401"/>
              <a:ext cx="65310" cy="51307"/>
            </a:xfrm>
            <a:custGeom>
              <a:rect b="b" l="l" r="r" t="t"/>
              <a:pathLst>
                <a:path extrusionOk="0" h="2902" w="3694">
                  <a:moveTo>
                    <a:pt x="710" y="0"/>
                  </a:moveTo>
                  <a:cubicBezTo>
                    <a:pt x="0" y="0"/>
                    <a:pt x="1189" y="2402"/>
                    <a:pt x="1649" y="2517"/>
                  </a:cubicBezTo>
                  <a:cubicBezTo>
                    <a:pt x="2160" y="2646"/>
                    <a:pt x="3438" y="2901"/>
                    <a:pt x="3438" y="2901"/>
                  </a:cubicBezTo>
                  <a:lnTo>
                    <a:pt x="3693" y="1239"/>
                  </a:lnTo>
                  <a:cubicBezTo>
                    <a:pt x="3693" y="1239"/>
                    <a:pt x="2288" y="729"/>
                    <a:pt x="1011" y="91"/>
                  </a:cubicBezTo>
                  <a:cubicBezTo>
                    <a:pt x="886" y="29"/>
                    <a:pt x="786" y="0"/>
                    <a:pt x="7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7"/>
            <p:cNvSpPr/>
            <p:nvPr/>
          </p:nvSpPr>
          <p:spPr>
            <a:xfrm>
              <a:off x="8711425" y="2455150"/>
              <a:ext cx="68227" cy="61756"/>
            </a:xfrm>
            <a:custGeom>
              <a:rect b="b" l="l" r="r" t="t"/>
              <a:pathLst>
                <a:path extrusionOk="0" h="3493" w="3859">
                  <a:moveTo>
                    <a:pt x="630" y="608"/>
                  </a:moveTo>
                  <a:cubicBezTo>
                    <a:pt x="664" y="620"/>
                    <a:pt x="698" y="635"/>
                    <a:pt x="729" y="651"/>
                  </a:cubicBezTo>
                  <a:cubicBezTo>
                    <a:pt x="1704" y="1138"/>
                    <a:pt x="2761" y="1555"/>
                    <a:pt x="3216" y="1729"/>
                  </a:cubicBezTo>
                  <a:lnTo>
                    <a:pt x="3044" y="2846"/>
                  </a:lnTo>
                  <a:cubicBezTo>
                    <a:pt x="2636" y="2762"/>
                    <a:pt x="1924" y="2615"/>
                    <a:pt x="1589" y="2532"/>
                  </a:cubicBezTo>
                  <a:cubicBezTo>
                    <a:pt x="1311" y="2392"/>
                    <a:pt x="613" y="1048"/>
                    <a:pt x="630" y="608"/>
                  </a:cubicBezTo>
                  <a:close/>
                  <a:moveTo>
                    <a:pt x="557" y="0"/>
                  </a:moveTo>
                  <a:cubicBezTo>
                    <a:pt x="440" y="0"/>
                    <a:pt x="338" y="34"/>
                    <a:pt x="251" y="101"/>
                  </a:cubicBezTo>
                  <a:cubicBezTo>
                    <a:pt x="58" y="251"/>
                    <a:pt x="0" y="524"/>
                    <a:pt x="82" y="913"/>
                  </a:cubicBezTo>
                  <a:cubicBezTo>
                    <a:pt x="218" y="1565"/>
                    <a:pt x="897" y="2968"/>
                    <a:pt x="1429" y="3100"/>
                  </a:cubicBezTo>
                  <a:cubicBezTo>
                    <a:pt x="1941" y="3228"/>
                    <a:pt x="3179" y="3476"/>
                    <a:pt x="3232" y="3486"/>
                  </a:cubicBezTo>
                  <a:cubicBezTo>
                    <a:pt x="3251" y="3490"/>
                    <a:pt x="3270" y="3493"/>
                    <a:pt x="3289" y="3493"/>
                  </a:cubicBezTo>
                  <a:cubicBezTo>
                    <a:pt x="3435" y="3491"/>
                    <a:pt x="3559" y="3386"/>
                    <a:pt x="3581" y="3242"/>
                  </a:cubicBezTo>
                  <a:lnTo>
                    <a:pt x="3836" y="1582"/>
                  </a:lnTo>
                  <a:cubicBezTo>
                    <a:pt x="3859" y="1442"/>
                    <a:pt x="3778" y="1307"/>
                    <a:pt x="3646" y="1258"/>
                  </a:cubicBezTo>
                  <a:cubicBezTo>
                    <a:pt x="3632" y="1253"/>
                    <a:pt x="2242" y="746"/>
                    <a:pt x="995" y="122"/>
                  </a:cubicBezTo>
                  <a:cubicBezTo>
                    <a:pt x="832" y="41"/>
                    <a:pt x="685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7"/>
            <p:cNvSpPr/>
            <p:nvPr/>
          </p:nvSpPr>
          <p:spPr>
            <a:xfrm>
              <a:off x="7862466" y="2156570"/>
              <a:ext cx="1570214" cy="1013294"/>
            </a:xfrm>
            <a:custGeom>
              <a:rect b="b" l="l" r="r" t="t"/>
              <a:pathLst>
                <a:path extrusionOk="0" h="57313" w="88813">
                  <a:moveTo>
                    <a:pt x="81493" y="1"/>
                  </a:moveTo>
                  <a:cubicBezTo>
                    <a:pt x="80301" y="1"/>
                    <a:pt x="79094" y="335"/>
                    <a:pt x="78019" y="1035"/>
                  </a:cubicBezTo>
                  <a:lnTo>
                    <a:pt x="7398" y="47020"/>
                  </a:lnTo>
                  <a:lnTo>
                    <a:pt x="0" y="56026"/>
                  </a:lnTo>
                  <a:lnTo>
                    <a:pt x="644" y="57313"/>
                  </a:lnTo>
                  <a:lnTo>
                    <a:pt x="11097" y="54739"/>
                  </a:lnTo>
                  <a:lnTo>
                    <a:pt x="84707" y="11887"/>
                  </a:lnTo>
                  <a:cubicBezTo>
                    <a:pt x="87814" y="10078"/>
                    <a:pt x="88813" y="6058"/>
                    <a:pt x="86910" y="3005"/>
                  </a:cubicBezTo>
                  <a:cubicBezTo>
                    <a:pt x="85700" y="1063"/>
                    <a:pt x="83619" y="1"/>
                    <a:pt x="81493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7"/>
            <p:cNvSpPr/>
            <p:nvPr/>
          </p:nvSpPr>
          <p:spPr>
            <a:xfrm>
              <a:off x="7856879" y="2151302"/>
              <a:ext cx="1568729" cy="1023796"/>
            </a:xfrm>
            <a:custGeom>
              <a:rect b="b" l="l" r="r" t="t"/>
              <a:pathLst>
                <a:path extrusionOk="0" h="57907" w="88729">
                  <a:moveTo>
                    <a:pt x="81801" y="592"/>
                  </a:moveTo>
                  <a:cubicBezTo>
                    <a:pt x="82243" y="592"/>
                    <a:pt x="82688" y="640"/>
                    <a:pt x="83131" y="738"/>
                  </a:cubicBezTo>
                  <a:cubicBezTo>
                    <a:pt x="84739" y="1095"/>
                    <a:pt x="86105" y="2062"/>
                    <a:pt x="86975" y="3459"/>
                  </a:cubicBezTo>
                  <a:cubicBezTo>
                    <a:pt x="87852" y="4867"/>
                    <a:pt x="88115" y="6529"/>
                    <a:pt x="87716" y="8139"/>
                  </a:cubicBezTo>
                  <a:cubicBezTo>
                    <a:pt x="87317" y="9749"/>
                    <a:pt x="86307" y="11095"/>
                    <a:pt x="84875" y="11930"/>
                  </a:cubicBezTo>
                  <a:lnTo>
                    <a:pt x="11301" y="54760"/>
                  </a:lnTo>
                  <a:lnTo>
                    <a:pt x="1118" y="57268"/>
                  </a:lnTo>
                  <a:lnTo>
                    <a:pt x="666" y="56364"/>
                  </a:lnTo>
                  <a:lnTo>
                    <a:pt x="7915" y="47541"/>
                  </a:lnTo>
                  <a:lnTo>
                    <a:pt x="78496" y="1579"/>
                  </a:lnTo>
                  <a:cubicBezTo>
                    <a:pt x="79496" y="928"/>
                    <a:pt x="80637" y="592"/>
                    <a:pt x="81801" y="592"/>
                  </a:cubicBezTo>
                  <a:close/>
                  <a:moveTo>
                    <a:pt x="81799" y="1"/>
                  </a:moveTo>
                  <a:cubicBezTo>
                    <a:pt x="80522" y="1"/>
                    <a:pt x="79271" y="369"/>
                    <a:pt x="78174" y="1085"/>
                  </a:cubicBezTo>
                  <a:lnTo>
                    <a:pt x="7553" y="47070"/>
                  </a:lnTo>
                  <a:cubicBezTo>
                    <a:pt x="7528" y="47087"/>
                    <a:pt x="7505" y="47107"/>
                    <a:pt x="7485" y="47131"/>
                  </a:cubicBezTo>
                  <a:lnTo>
                    <a:pt x="87" y="56136"/>
                  </a:lnTo>
                  <a:cubicBezTo>
                    <a:pt x="14" y="56227"/>
                    <a:pt x="0" y="56352"/>
                    <a:pt x="52" y="56456"/>
                  </a:cubicBezTo>
                  <a:lnTo>
                    <a:pt x="695" y="57743"/>
                  </a:lnTo>
                  <a:cubicBezTo>
                    <a:pt x="745" y="57844"/>
                    <a:pt x="848" y="57907"/>
                    <a:pt x="960" y="57907"/>
                  </a:cubicBezTo>
                  <a:cubicBezTo>
                    <a:pt x="984" y="57907"/>
                    <a:pt x="1008" y="57904"/>
                    <a:pt x="1030" y="57898"/>
                  </a:cubicBezTo>
                  <a:lnTo>
                    <a:pt x="11484" y="55324"/>
                  </a:lnTo>
                  <a:cubicBezTo>
                    <a:pt x="11512" y="55318"/>
                    <a:pt x="11538" y="55307"/>
                    <a:pt x="11562" y="55293"/>
                  </a:cubicBezTo>
                  <a:lnTo>
                    <a:pt x="85172" y="12441"/>
                  </a:lnTo>
                  <a:cubicBezTo>
                    <a:pt x="86744" y="11526"/>
                    <a:pt x="87852" y="10049"/>
                    <a:pt x="88290" y="8281"/>
                  </a:cubicBezTo>
                  <a:cubicBezTo>
                    <a:pt x="88728" y="6515"/>
                    <a:pt x="88439" y="4692"/>
                    <a:pt x="87477" y="3147"/>
                  </a:cubicBezTo>
                  <a:cubicBezTo>
                    <a:pt x="86521" y="1613"/>
                    <a:pt x="85023" y="553"/>
                    <a:pt x="83259" y="162"/>
                  </a:cubicBezTo>
                  <a:cubicBezTo>
                    <a:pt x="82773" y="54"/>
                    <a:pt x="82284" y="1"/>
                    <a:pt x="81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7"/>
            <p:cNvSpPr/>
            <p:nvPr/>
          </p:nvSpPr>
          <p:spPr>
            <a:xfrm>
              <a:off x="8604779" y="2692858"/>
              <a:ext cx="42414" cy="27298"/>
            </a:xfrm>
            <a:custGeom>
              <a:rect b="b" l="l" r="r" t="t"/>
              <a:pathLst>
                <a:path extrusionOk="0" h="1544" w="2399">
                  <a:moveTo>
                    <a:pt x="2399" y="0"/>
                  </a:moveTo>
                  <a:lnTo>
                    <a:pt x="0" y="154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7"/>
            <p:cNvSpPr/>
            <p:nvPr/>
          </p:nvSpPr>
          <p:spPr>
            <a:xfrm>
              <a:off x="8599104" y="2687625"/>
              <a:ext cx="54048" cy="37764"/>
            </a:xfrm>
            <a:custGeom>
              <a:rect b="b" l="l" r="r" t="t"/>
              <a:pathLst>
                <a:path extrusionOk="0" h="2136" w="3057">
                  <a:moveTo>
                    <a:pt x="2719" y="0"/>
                  </a:moveTo>
                  <a:cubicBezTo>
                    <a:pt x="2664" y="0"/>
                    <a:pt x="2609" y="15"/>
                    <a:pt x="2560" y="47"/>
                  </a:cubicBezTo>
                  <a:lnTo>
                    <a:pt x="160" y="1592"/>
                  </a:lnTo>
                  <a:cubicBezTo>
                    <a:pt x="50" y="1662"/>
                    <a:pt x="0" y="1797"/>
                    <a:pt x="37" y="1923"/>
                  </a:cubicBezTo>
                  <a:cubicBezTo>
                    <a:pt x="73" y="2049"/>
                    <a:pt x="189" y="2136"/>
                    <a:pt x="320" y="2136"/>
                  </a:cubicBezTo>
                  <a:cubicBezTo>
                    <a:pt x="377" y="2136"/>
                    <a:pt x="432" y="2119"/>
                    <a:pt x="480" y="2088"/>
                  </a:cubicBezTo>
                  <a:lnTo>
                    <a:pt x="2879" y="544"/>
                  </a:lnTo>
                  <a:cubicBezTo>
                    <a:pt x="3017" y="456"/>
                    <a:pt x="3057" y="274"/>
                    <a:pt x="2969" y="136"/>
                  </a:cubicBezTo>
                  <a:cubicBezTo>
                    <a:pt x="2912" y="48"/>
                    <a:pt x="2816" y="0"/>
                    <a:pt x="27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7"/>
            <p:cNvSpPr/>
            <p:nvPr/>
          </p:nvSpPr>
          <p:spPr>
            <a:xfrm>
              <a:off x="8698978" y="2457767"/>
              <a:ext cx="313502" cy="201764"/>
            </a:xfrm>
            <a:custGeom>
              <a:rect b="b" l="l" r="r" t="t"/>
              <a:pathLst>
                <a:path extrusionOk="0" h="11412" w="17732">
                  <a:moveTo>
                    <a:pt x="17731" y="1"/>
                  </a:moveTo>
                  <a:lnTo>
                    <a:pt x="0" y="1141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7"/>
            <p:cNvSpPr/>
            <p:nvPr/>
          </p:nvSpPr>
          <p:spPr>
            <a:xfrm>
              <a:off x="8693320" y="2452516"/>
              <a:ext cx="325153" cy="212248"/>
            </a:xfrm>
            <a:custGeom>
              <a:rect b="b" l="l" r="r" t="t"/>
              <a:pathLst>
                <a:path extrusionOk="0" h="12005" w="18391">
                  <a:moveTo>
                    <a:pt x="18054" y="1"/>
                  </a:moveTo>
                  <a:cubicBezTo>
                    <a:pt x="17998" y="1"/>
                    <a:pt x="17941" y="17"/>
                    <a:pt x="17891" y="50"/>
                  </a:cubicBezTo>
                  <a:lnTo>
                    <a:pt x="160" y="11459"/>
                  </a:lnTo>
                  <a:cubicBezTo>
                    <a:pt x="51" y="11531"/>
                    <a:pt x="1" y="11665"/>
                    <a:pt x="37" y="11791"/>
                  </a:cubicBezTo>
                  <a:cubicBezTo>
                    <a:pt x="74" y="11917"/>
                    <a:pt x="189" y="12004"/>
                    <a:pt x="320" y="12004"/>
                  </a:cubicBezTo>
                  <a:cubicBezTo>
                    <a:pt x="377" y="12004"/>
                    <a:pt x="434" y="11988"/>
                    <a:pt x="480" y="11956"/>
                  </a:cubicBezTo>
                  <a:lnTo>
                    <a:pt x="18211" y="547"/>
                  </a:lnTo>
                  <a:cubicBezTo>
                    <a:pt x="18351" y="459"/>
                    <a:pt x="18391" y="275"/>
                    <a:pt x="18302" y="137"/>
                  </a:cubicBezTo>
                  <a:cubicBezTo>
                    <a:pt x="18246" y="49"/>
                    <a:pt x="18151" y="1"/>
                    <a:pt x="180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7"/>
            <p:cNvSpPr/>
            <p:nvPr/>
          </p:nvSpPr>
          <p:spPr>
            <a:xfrm>
              <a:off x="7842134" y="3143769"/>
              <a:ext cx="56682" cy="30498"/>
            </a:xfrm>
            <a:custGeom>
              <a:rect b="b" l="l" r="r" t="t"/>
              <a:pathLst>
                <a:path extrusionOk="0" h="1725" w="3206">
                  <a:moveTo>
                    <a:pt x="1837" y="0"/>
                  </a:moveTo>
                  <a:cubicBezTo>
                    <a:pt x="1837" y="0"/>
                    <a:pt x="1" y="767"/>
                    <a:pt x="282" y="1537"/>
                  </a:cubicBezTo>
                  <a:cubicBezTo>
                    <a:pt x="330" y="1670"/>
                    <a:pt x="447" y="1724"/>
                    <a:pt x="608" y="1724"/>
                  </a:cubicBezTo>
                  <a:cubicBezTo>
                    <a:pt x="1389" y="1724"/>
                    <a:pt x="3205" y="442"/>
                    <a:pt x="3205" y="442"/>
                  </a:cubicBezTo>
                  <a:lnTo>
                    <a:pt x="1837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7"/>
            <p:cNvSpPr/>
            <p:nvPr/>
          </p:nvSpPr>
          <p:spPr>
            <a:xfrm>
              <a:off x="7835858" y="3138518"/>
              <a:ext cx="69500" cy="40929"/>
            </a:xfrm>
            <a:custGeom>
              <a:rect b="b" l="l" r="r" t="t"/>
              <a:pathLst>
                <a:path extrusionOk="0" h="2315" w="3931">
                  <a:moveTo>
                    <a:pt x="2207" y="613"/>
                  </a:moveTo>
                  <a:lnTo>
                    <a:pt x="2889" y="834"/>
                  </a:lnTo>
                  <a:cubicBezTo>
                    <a:pt x="2062" y="1362"/>
                    <a:pt x="1268" y="1746"/>
                    <a:pt x="984" y="1746"/>
                  </a:cubicBezTo>
                  <a:cubicBezTo>
                    <a:pt x="955" y="1746"/>
                    <a:pt x="932" y="1742"/>
                    <a:pt x="914" y="1734"/>
                  </a:cubicBezTo>
                  <a:cubicBezTo>
                    <a:pt x="802" y="1427"/>
                    <a:pt x="1577" y="897"/>
                    <a:pt x="2207" y="613"/>
                  </a:cubicBezTo>
                  <a:close/>
                  <a:moveTo>
                    <a:pt x="2191" y="1"/>
                  </a:moveTo>
                  <a:cubicBezTo>
                    <a:pt x="2153" y="1"/>
                    <a:pt x="2114" y="9"/>
                    <a:pt x="2078" y="24"/>
                  </a:cubicBezTo>
                  <a:cubicBezTo>
                    <a:pt x="1728" y="170"/>
                    <a:pt x="1" y="949"/>
                    <a:pt x="359" y="1935"/>
                  </a:cubicBezTo>
                  <a:cubicBezTo>
                    <a:pt x="418" y="2103"/>
                    <a:pt x="555" y="2232"/>
                    <a:pt x="725" y="2283"/>
                  </a:cubicBezTo>
                  <a:cubicBezTo>
                    <a:pt x="793" y="2303"/>
                    <a:pt x="865" y="2314"/>
                    <a:pt x="936" y="2314"/>
                  </a:cubicBezTo>
                  <a:cubicBezTo>
                    <a:pt x="940" y="2314"/>
                    <a:pt x="944" y="2314"/>
                    <a:pt x="948" y="2314"/>
                  </a:cubicBezTo>
                  <a:cubicBezTo>
                    <a:pt x="1772" y="2314"/>
                    <a:pt x="3261" y="1313"/>
                    <a:pt x="3731" y="981"/>
                  </a:cubicBezTo>
                  <a:cubicBezTo>
                    <a:pt x="3930" y="840"/>
                    <a:pt x="3884" y="533"/>
                    <a:pt x="3652" y="458"/>
                  </a:cubicBezTo>
                  <a:lnTo>
                    <a:pt x="2282" y="15"/>
                  </a:lnTo>
                  <a:cubicBezTo>
                    <a:pt x="2253" y="6"/>
                    <a:pt x="2222" y="1"/>
                    <a:pt x="21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7"/>
            <p:cNvSpPr/>
            <p:nvPr/>
          </p:nvSpPr>
          <p:spPr>
            <a:xfrm>
              <a:off x="7862466" y="2987884"/>
              <a:ext cx="196213" cy="181980"/>
            </a:xfrm>
            <a:custGeom>
              <a:rect b="b" l="l" r="r" t="t"/>
              <a:pathLst>
                <a:path extrusionOk="0" h="10293" w="11098">
                  <a:moveTo>
                    <a:pt x="7398" y="0"/>
                  </a:moveTo>
                  <a:lnTo>
                    <a:pt x="0" y="9006"/>
                  </a:lnTo>
                  <a:lnTo>
                    <a:pt x="644" y="10293"/>
                  </a:lnTo>
                  <a:lnTo>
                    <a:pt x="11097" y="7719"/>
                  </a:lnTo>
                  <a:cubicBezTo>
                    <a:pt x="5308" y="5468"/>
                    <a:pt x="7398" y="1"/>
                    <a:pt x="7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7"/>
            <p:cNvSpPr/>
            <p:nvPr/>
          </p:nvSpPr>
          <p:spPr>
            <a:xfrm>
              <a:off x="7856879" y="2982651"/>
              <a:ext cx="207157" cy="192447"/>
            </a:xfrm>
            <a:custGeom>
              <a:rect b="b" l="l" r="r" t="t"/>
              <a:pathLst>
                <a:path extrusionOk="0" h="10885" w="11717">
                  <a:moveTo>
                    <a:pt x="7140" y="1461"/>
                  </a:moveTo>
                  <a:lnTo>
                    <a:pt x="7140" y="1461"/>
                  </a:lnTo>
                  <a:cubicBezTo>
                    <a:pt x="6896" y="3171"/>
                    <a:pt x="7040" y="6197"/>
                    <a:pt x="10502" y="7936"/>
                  </a:cubicBezTo>
                  <a:lnTo>
                    <a:pt x="1118" y="10246"/>
                  </a:lnTo>
                  <a:lnTo>
                    <a:pt x="666" y="9342"/>
                  </a:lnTo>
                  <a:lnTo>
                    <a:pt x="7140" y="1461"/>
                  </a:lnTo>
                  <a:close/>
                  <a:moveTo>
                    <a:pt x="7714" y="1"/>
                  </a:moveTo>
                  <a:cubicBezTo>
                    <a:pt x="7628" y="1"/>
                    <a:pt x="7543" y="38"/>
                    <a:pt x="7485" y="109"/>
                  </a:cubicBezTo>
                  <a:lnTo>
                    <a:pt x="87" y="9114"/>
                  </a:lnTo>
                  <a:cubicBezTo>
                    <a:pt x="14" y="9205"/>
                    <a:pt x="0" y="9330"/>
                    <a:pt x="52" y="9434"/>
                  </a:cubicBezTo>
                  <a:lnTo>
                    <a:pt x="695" y="10721"/>
                  </a:lnTo>
                  <a:cubicBezTo>
                    <a:pt x="745" y="10822"/>
                    <a:pt x="848" y="10885"/>
                    <a:pt x="960" y="10885"/>
                  </a:cubicBezTo>
                  <a:cubicBezTo>
                    <a:pt x="984" y="10885"/>
                    <a:pt x="1008" y="10882"/>
                    <a:pt x="1030" y="10876"/>
                  </a:cubicBezTo>
                  <a:lnTo>
                    <a:pt x="11484" y="8302"/>
                  </a:lnTo>
                  <a:cubicBezTo>
                    <a:pt x="11610" y="8272"/>
                    <a:pt x="11700" y="8164"/>
                    <a:pt x="11708" y="8036"/>
                  </a:cubicBezTo>
                  <a:cubicBezTo>
                    <a:pt x="11717" y="7906"/>
                    <a:pt x="11641" y="7787"/>
                    <a:pt x="11520" y="7741"/>
                  </a:cubicBezTo>
                  <a:cubicBezTo>
                    <a:pt x="6080" y="5624"/>
                    <a:pt x="7911" y="614"/>
                    <a:pt x="7990" y="401"/>
                  </a:cubicBezTo>
                  <a:cubicBezTo>
                    <a:pt x="8042" y="266"/>
                    <a:pt x="7988" y="112"/>
                    <a:pt x="7863" y="41"/>
                  </a:cubicBezTo>
                  <a:cubicBezTo>
                    <a:pt x="7816" y="14"/>
                    <a:pt x="7765" y="1"/>
                    <a:pt x="7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7"/>
            <p:cNvSpPr/>
            <p:nvPr/>
          </p:nvSpPr>
          <p:spPr>
            <a:xfrm>
              <a:off x="9005531" y="2156570"/>
              <a:ext cx="427149" cy="344442"/>
            </a:xfrm>
            <a:custGeom>
              <a:rect b="b" l="l" r="r" t="t"/>
              <a:pathLst>
                <a:path extrusionOk="0" h="19482" w="24160">
                  <a:moveTo>
                    <a:pt x="16840" y="1"/>
                  </a:moveTo>
                  <a:cubicBezTo>
                    <a:pt x="15648" y="1"/>
                    <a:pt x="14441" y="335"/>
                    <a:pt x="13366" y="1035"/>
                  </a:cubicBezTo>
                  <a:lnTo>
                    <a:pt x="524" y="9397"/>
                  </a:lnTo>
                  <a:cubicBezTo>
                    <a:pt x="178" y="10277"/>
                    <a:pt x="0" y="11215"/>
                    <a:pt x="0" y="12162"/>
                  </a:cubicBezTo>
                  <a:cubicBezTo>
                    <a:pt x="0" y="16194"/>
                    <a:pt x="3137" y="19465"/>
                    <a:pt x="7011" y="19482"/>
                  </a:cubicBezTo>
                  <a:lnTo>
                    <a:pt x="20054" y="11887"/>
                  </a:lnTo>
                  <a:cubicBezTo>
                    <a:pt x="23163" y="10078"/>
                    <a:pt x="24160" y="6058"/>
                    <a:pt x="22257" y="3005"/>
                  </a:cubicBezTo>
                  <a:cubicBezTo>
                    <a:pt x="21047" y="1063"/>
                    <a:pt x="18966" y="1"/>
                    <a:pt x="168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7"/>
            <p:cNvSpPr/>
            <p:nvPr/>
          </p:nvSpPr>
          <p:spPr>
            <a:xfrm>
              <a:off x="9000280" y="2151302"/>
              <a:ext cx="425328" cy="354944"/>
            </a:xfrm>
            <a:custGeom>
              <a:rect b="b" l="l" r="r" t="t"/>
              <a:pathLst>
                <a:path extrusionOk="0" h="20076" w="24057">
                  <a:moveTo>
                    <a:pt x="17130" y="592"/>
                  </a:moveTo>
                  <a:cubicBezTo>
                    <a:pt x="17572" y="592"/>
                    <a:pt x="18017" y="640"/>
                    <a:pt x="18459" y="738"/>
                  </a:cubicBezTo>
                  <a:cubicBezTo>
                    <a:pt x="20067" y="1096"/>
                    <a:pt x="21433" y="2062"/>
                    <a:pt x="22303" y="3459"/>
                  </a:cubicBezTo>
                  <a:cubicBezTo>
                    <a:pt x="23180" y="4867"/>
                    <a:pt x="23443" y="6529"/>
                    <a:pt x="23044" y="8139"/>
                  </a:cubicBezTo>
                  <a:cubicBezTo>
                    <a:pt x="22645" y="9749"/>
                    <a:pt x="21635" y="11096"/>
                    <a:pt x="20203" y="11931"/>
                  </a:cubicBezTo>
                  <a:lnTo>
                    <a:pt x="7228" y="19483"/>
                  </a:lnTo>
                  <a:cubicBezTo>
                    <a:pt x="3562" y="19422"/>
                    <a:pt x="592" y="16290"/>
                    <a:pt x="592" y="12460"/>
                  </a:cubicBezTo>
                  <a:cubicBezTo>
                    <a:pt x="592" y="11581"/>
                    <a:pt x="751" y="10711"/>
                    <a:pt x="1062" y="9890"/>
                  </a:cubicBezTo>
                  <a:lnTo>
                    <a:pt x="13824" y="1579"/>
                  </a:lnTo>
                  <a:cubicBezTo>
                    <a:pt x="14825" y="929"/>
                    <a:pt x="15966" y="592"/>
                    <a:pt x="17130" y="592"/>
                  </a:cubicBezTo>
                  <a:close/>
                  <a:moveTo>
                    <a:pt x="17127" y="1"/>
                  </a:moveTo>
                  <a:cubicBezTo>
                    <a:pt x="15850" y="1"/>
                    <a:pt x="14599" y="369"/>
                    <a:pt x="13502" y="1085"/>
                  </a:cubicBezTo>
                  <a:lnTo>
                    <a:pt x="660" y="9447"/>
                  </a:lnTo>
                  <a:cubicBezTo>
                    <a:pt x="607" y="9481"/>
                    <a:pt x="568" y="9529"/>
                    <a:pt x="546" y="9587"/>
                  </a:cubicBezTo>
                  <a:cubicBezTo>
                    <a:pt x="185" y="10501"/>
                    <a:pt x="0" y="11477"/>
                    <a:pt x="2" y="12460"/>
                  </a:cubicBezTo>
                  <a:cubicBezTo>
                    <a:pt x="2" y="16642"/>
                    <a:pt x="3278" y="20058"/>
                    <a:pt x="7305" y="20076"/>
                  </a:cubicBezTo>
                  <a:lnTo>
                    <a:pt x="7306" y="20076"/>
                  </a:lnTo>
                  <a:cubicBezTo>
                    <a:pt x="7358" y="20074"/>
                    <a:pt x="7410" y="20062"/>
                    <a:pt x="7455" y="20035"/>
                  </a:cubicBezTo>
                  <a:lnTo>
                    <a:pt x="20500" y="12441"/>
                  </a:lnTo>
                  <a:cubicBezTo>
                    <a:pt x="22072" y="11526"/>
                    <a:pt x="23179" y="10049"/>
                    <a:pt x="23618" y="8281"/>
                  </a:cubicBezTo>
                  <a:cubicBezTo>
                    <a:pt x="24056" y="6515"/>
                    <a:pt x="23767" y="4692"/>
                    <a:pt x="22805" y="3147"/>
                  </a:cubicBezTo>
                  <a:cubicBezTo>
                    <a:pt x="21849" y="1613"/>
                    <a:pt x="20351" y="553"/>
                    <a:pt x="18587" y="162"/>
                  </a:cubicBezTo>
                  <a:cubicBezTo>
                    <a:pt x="18101" y="54"/>
                    <a:pt x="17612" y="1"/>
                    <a:pt x="171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7"/>
            <p:cNvSpPr/>
            <p:nvPr/>
          </p:nvSpPr>
          <p:spPr>
            <a:xfrm>
              <a:off x="9056680" y="2156570"/>
              <a:ext cx="376001" cy="310974"/>
            </a:xfrm>
            <a:custGeom>
              <a:rect b="b" l="l" r="r" t="t"/>
              <a:pathLst>
                <a:path extrusionOk="0" h="17589" w="21267">
                  <a:moveTo>
                    <a:pt x="13947" y="1"/>
                  </a:moveTo>
                  <a:cubicBezTo>
                    <a:pt x="12755" y="1"/>
                    <a:pt x="11548" y="335"/>
                    <a:pt x="10473" y="1035"/>
                  </a:cubicBezTo>
                  <a:lnTo>
                    <a:pt x="715" y="7389"/>
                  </a:lnTo>
                  <a:cubicBezTo>
                    <a:pt x="245" y="8362"/>
                    <a:pt x="1" y="9430"/>
                    <a:pt x="2" y="10513"/>
                  </a:cubicBezTo>
                  <a:cubicBezTo>
                    <a:pt x="2" y="14421"/>
                    <a:pt x="3098" y="17588"/>
                    <a:pt x="6918" y="17588"/>
                  </a:cubicBezTo>
                  <a:cubicBezTo>
                    <a:pt x="7080" y="17588"/>
                    <a:pt x="7240" y="17582"/>
                    <a:pt x="7400" y="17571"/>
                  </a:cubicBezTo>
                  <a:lnTo>
                    <a:pt x="17161" y="11887"/>
                  </a:lnTo>
                  <a:cubicBezTo>
                    <a:pt x="20270" y="10078"/>
                    <a:pt x="21267" y="6058"/>
                    <a:pt x="19364" y="3005"/>
                  </a:cubicBezTo>
                  <a:cubicBezTo>
                    <a:pt x="18154" y="1063"/>
                    <a:pt x="16073" y="1"/>
                    <a:pt x="139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7"/>
            <p:cNvSpPr/>
            <p:nvPr/>
          </p:nvSpPr>
          <p:spPr>
            <a:xfrm>
              <a:off x="9051429" y="2151302"/>
              <a:ext cx="374180" cy="321475"/>
            </a:xfrm>
            <a:custGeom>
              <a:rect b="b" l="l" r="r" t="t"/>
              <a:pathLst>
                <a:path extrusionOk="0" h="18183" w="21164">
                  <a:moveTo>
                    <a:pt x="14238" y="592"/>
                  </a:moveTo>
                  <a:cubicBezTo>
                    <a:pt x="14680" y="592"/>
                    <a:pt x="15125" y="640"/>
                    <a:pt x="15567" y="738"/>
                  </a:cubicBezTo>
                  <a:cubicBezTo>
                    <a:pt x="17175" y="1096"/>
                    <a:pt x="18540" y="2062"/>
                    <a:pt x="19411" y="3459"/>
                  </a:cubicBezTo>
                  <a:cubicBezTo>
                    <a:pt x="20288" y="4867"/>
                    <a:pt x="20552" y="6529"/>
                    <a:pt x="20152" y="8139"/>
                  </a:cubicBezTo>
                  <a:cubicBezTo>
                    <a:pt x="19753" y="9749"/>
                    <a:pt x="18744" y="11095"/>
                    <a:pt x="17310" y="11931"/>
                  </a:cubicBezTo>
                  <a:lnTo>
                    <a:pt x="7609" y="17578"/>
                  </a:lnTo>
                  <a:cubicBezTo>
                    <a:pt x="7478" y="17587"/>
                    <a:pt x="7347" y="17590"/>
                    <a:pt x="7215" y="17590"/>
                  </a:cubicBezTo>
                  <a:cubicBezTo>
                    <a:pt x="3565" y="17590"/>
                    <a:pt x="595" y="14549"/>
                    <a:pt x="595" y="10811"/>
                  </a:cubicBezTo>
                  <a:cubicBezTo>
                    <a:pt x="592" y="9801"/>
                    <a:pt x="814" y="8802"/>
                    <a:pt x="1243" y="7888"/>
                  </a:cubicBezTo>
                  <a:lnTo>
                    <a:pt x="10933" y="1579"/>
                  </a:lnTo>
                  <a:cubicBezTo>
                    <a:pt x="11933" y="929"/>
                    <a:pt x="13074" y="592"/>
                    <a:pt x="14238" y="592"/>
                  </a:cubicBezTo>
                  <a:close/>
                  <a:moveTo>
                    <a:pt x="14234" y="1"/>
                  </a:moveTo>
                  <a:cubicBezTo>
                    <a:pt x="12957" y="1"/>
                    <a:pt x="11706" y="369"/>
                    <a:pt x="10609" y="1085"/>
                  </a:cubicBezTo>
                  <a:lnTo>
                    <a:pt x="850" y="7439"/>
                  </a:lnTo>
                  <a:cubicBezTo>
                    <a:pt x="805" y="7468"/>
                    <a:pt x="769" y="7509"/>
                    <a:pt x="746" y="7558"/>
                  </a:cubicBezTo>
                  <a:cubicBezTo>
                    <a:pt x="255" y="8572"/>
                    <a:pt x="1" y="9684"/>
                    <a:pt x="4" y="10811"/>
                  </a:cubicBezTo>
                  <a:cubicBezTo>
                    <a:pt x="4" y="14875"/>
                    <a:pt x="3239" y="18182"/>
                    <a:pt x="7215" y="18182"/>
                  </a:cubicBezTo>
                  <a:cubicBezTo>
                    <a:pt x="7383" y="18182"/>
                    <a:pt x="7551" y="18176"/>
                    <a:pt x="7717" y="18163"/>
                  </a:cubicBezTo>
                  <a:cubicBezTo>
                    <a:pt x="7762" y="18161"/>
                    <a:pt x="7805" y="18147"/>
                    <a:pt x="7846" y="18124"/>
                  </a:cubicBezTo>
                  <a:lnTo>
                    <a:pt x="17607" y="12441"/>
                  </a:lnTo>
                  <a:cubicBezTo>
                    <a:pt x="19179" y="11526"/>
                    <a:pt x="20286" y="10049"/>
                    <a:pt x="20725" y="8281"/>
                  </a:cubicBezTo>
                  <a:cubicBezTo>
                    <a:pt x="21163" y="6515"/>
                    <a:pt x="20874" y="4692"/>
                    <a:pt x="19912" y="3147"/>
                  </a:cubicBezTo>
                  <a:cubicBezTo>
                    <a:pt x="18956" y="1612"/>
                    <a:pt x="17458" y="553"/>
                    <a:pt x="15694" y="162"/>
                  </a:cubicBezTo>
                  <a:cubicBezTo>
                    <a:pt x="15208" y="54"/>
                    <a:pt x="14719" y="1"/>
                    <a:pt x="142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7"/>
            <p:cNvSpPr/>
            <p:nvPr/>
          </p:nvSpPr>
          <p:spPr>
            <a:xfrm>
              <a:off x="8597990" y="2534251"/>
              <a:ext cx="31700" cy="62676"/>
            </a:xfrm>
            <a:custGeom>
              <a:rect b="b" l="l" r="r" t="t"/>
              <a:pathLst>
                <a:path extrusionOk="0" h="3545" w="1793">
                  <a:moveTo>
                    <a:pt x="1793" y="1"/>
                  </a:moveTo>
                  <a:cubicBezTo>
                    <a:pt x="1793" y="1"/>
                    <a:pt x="364" y="1"/>
                    <a:pt x="364" y="652"/>
                  </a:cubicBezTo>
                  <a:cubicBezTo>
                    <a:pt x="364" y="1291"/>
                    <a:pt x="0" y="3544"/>
                    <a:pt x="778" y="3544"/>
                  </a:cubicBezTo>
                  <a:cubicBezTo>
                    <a:pt x="791" y="3544"/>
                    <a:pt x="803" y="3544"/>
                    <a:pt x="816" y="3542"/>
                  </a:cubicBezTo>
                  <a:cubicBezTo>
                    <a:pt x="1642" y="3471"/>
                    <a:pt x="1568" y="2025"/>
                    <a:pt x="1643" y="1519"/>
                  </a:cubicBezTo>
                  <a:cubicBezTo>
                    <a:pt x="1717" y="1012"/>
                    <a:pt x="1793" y="1"/>
                    <a:pt x="17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7"/>
            <p:cNvSpPr/>
            <p:nvPr/>
          </p:nvSpPr>
          <p:spPr>
            <a:xfrm>
              <a:off x="8596487" y="2529017"/>
              <a:ext cx="38648" cy="73142"/>
            </a:xfrm>
            <a:custGeom>
              <a:rect b="b" l="l" r="r" t="t"/>
              <a:pathLst>
                <a:path extrusionOk="0" h="4137" w="2186">
                  <a:moveTo>
                    <a:pt x="1556" y="612"/>
                  </a:moveTo>
                  <a:cubicBezTo>
                    <a:pt x="1527" y="949"/>
                    <a:pt x="1480" y="1462"/>
                    <a:pt x="1436" y="1771"/>
                  </a:cubicBezTo>
                  <a:cubicBezTo>
                    <a:pt x="1421" y="1868"/>
                    <a:pt x="1411" y="1995"/>
                    <a:pt x="1401" y="2141"/>
                  </a:cubicBezTo>
                  <a:cubicBezTo>
                    <a:pt x="1364" y="2652"/>
                    <a:pt x="1304" y="3507"/>
                    <a:pt x="828" y="3530"/>
                  </a:cubicBezTo>
                  <a:cubicBezTo>
                    <a:pt x="579" y="3284"/>
                    <a:pt x="673" y="2044"/>
                    <a:pt x="713" y="1515"/>
                  </a:cubicBezTo>
                  <a:cubicBezTo>
                    <a:pt x="730" y="1281"/>
                    <a:pt x="745" y="1081"/>
                    <a:pt x="745" y="948"/>
                  </a:cubicBezTo>
                  <a:cubicBezTo>
                    <a:pt x="745" y="789"/>
                    <a:pt x="1133" y="658"/>
                    <a:pt x="1556" y="612"/>
                  </a:cubicBezTo>
                  <a:close/>
                  <a:moveTo>
                    <a:pt x="1878" y="1"/>
                  </a:moveTo>
                  <a:cubicBezTo>
                    <a:pt x="1700" y="1"/>
                    <a:pt x="153" y="27"/>
                    <a:pt x="153" y="946"/>
                  </a:cubicBezTo>
                  <a:cubicBezTo>
                    <a:pt x="153" y="1070"/>
                    <a:pt x="138" y="1254"/>
                    <a:pt x="123" y="1470"/>
                  </a:cubicBezTo>
                  <a:cubicBezTo>
                    <a:pt x="39" y="2587"/>
                    <a:pt x="1" y="3545"/>
                    <a:pt x="411" y="3950"/>
                  </a:cubicBezTo>
                  <a:cubicBezTo>
                    <a:pt x="530" y="4070"/>
                    <a:pt x="690" y="4137"/>
                    <a:pt x="858" y="4137"/>
                  </a:cubicBezTo>
                  <a:cubicBezTo>
                    <a:pt x="860" y="4137"/>
                    <a:pt x="862" y="4137"/>
                    <a:pt x="863" y="4137"/>
                  </a:cubicBezTo>
                  <a:cubicBezTo>
                    <a:pt x="883" y="4137"/>
                    <a:pt x="905" y="4136"/>
                    <a:pt x="926" y="4133"/>
                  </a:cubicBezTo>
                  <a:cubicBezTo>
                    <a:pt x="1857" y="4052"/>
                    <a:pt x="1940" y="2883"/>
                    <a:pt x="1990" y="2184"/>
                  </a:cubicBezTo>
                  <a:cubicBezTo>
                    <a:pt x="1999" y="2056"/>
                    <a:pt x="2006" y="1942"/>
                    <a:pt x="2019" y="1858"/>
                  </a:cubicBezTo>
                  <a:cubicBezTo>
                    <a:pt x="2096" y="1347"/>
                    <a:pt x="2169" y="360"/>
                    <a:pt x="2173" y="318"/>
                  </a:cubicBezTo>
                  <a:cubicBezTo>
                    <a:pt x="2185" y="147"/>
                    <a:pt x="2049" y="1"/>
                    <a:pt x="1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7"/>
            <p:cNvSpPr/>
            <p:nvPr/>
          </p:nvSpPr>
          <p:spPr>
            <a:xfrm>
              <a:off x="8619241" y="2490882"/>
              <a:ext cx="38100" cy="86950"/>
            </a:xfrm>
            <a:custGeom>
              <a:rect b="b" l="l" r="r" t="t"/>
              <a:pathLst>
                <a:path extrusionOk="0" h="4918" w="2155">
                  <a:moveTo>
                    <a:pt x="1479" y="1"/>
                  </a:moveTo>
                  <a:cubicBezTo>
                    <a:pt x="1123" y="1"/>
                    <a:pt x="731" y="99"/>
                    <a:pt x="583" y="492"/>
                  </a:cubicBezTo>
                  <a:cubicBezTo>
                    <a:pt x="291" y="1269"/>
                    <a:pt x="1" y="4917"/>
                    <a:pt x="844" y="4917"/>
                  </a:cubicBezTo>
                  <a:cubicBezTo>
                    <a:pt x="855" y="4917"/>
                    <a:pt x="867" y="4916"/>
                    <a:pt x="878" y="4915"/>
                  </a:cubicBezTo>
                  <a:cubicBezTo>
                    <a:pt x="1762" y="4817"/>
                    <a:pt x="1958" y="1475"/>
                    <a:pt x="2155" y="99"/>
                  </a:cubicBezTo>
                  <a:cubicBezTo>
                    <a:pt x="2155" y="99"/>
                    <a:pt x="1835" y="1"/>
                    <a:pt x="14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7"/>
            <p:cNvSpPr/>
            <p:nvPr/>
          </p:nvSpPr>
          <p:spPr>
            <a:xfrm>
              <a:off x="8614450" y="2485613"/>
              <a:ext cx="48408" cy="97434"/>
            </a:xfrm>
            <a:custGeom>
              <a:rect b="b" l="l" r="r" t="t"/>
              <a:pathLst>
                <a:path extrusionOk="0" h="5511" w="2738">
                  <a:moveTo>
                    <a:pt x="1745" y="594"/>
                  </a:moveTo>
                  <a:cubicBezTo>
                    <a:pt x="1863" y="595"/>
                    <a:pt x="1981" y="606"/>
                    <a:pt x="2097" y="627"/>
                  </a:cubicBezTo>
                  <a:cubicBezTo>
                    <a:pt x="2074" y="812"/>
                    <a:pt x="2050" y="1019"/>
                    <a:pt x="2024" y="1241"/>
                  </a:cubicBezTo>
                  <a:cubicBezTo>
                    <a:pt x="1922" y="2136"/>
                    <a:pt x="1611" y="4863"/>
                    <a:pt x="1124" y="4920"/>
                  </a:cubicBezTo>
                  <a:cubicBezTo>
                    <a:pt x="731" y="4707"/>
                    <a:pt x="799" y="1776"/>
                    <a:pt x="1130" y="893"/>
                  </a:cubicBezTo>
                  <a:cubicBezTo>
                    <a:pt x="1218" y="657"/>
                    <a:pt x="1484" y="594"/>
                    <a:pt x="1743" y="594"/>
                  </a:cubicBezTo>
                  <a:close/>
                  <a:moveTo>
                    <a:pt x="1760" y="0"/>
                  </a:moveTo>
                  <a:cubicBezTo>
                    <a:pt x="1275" y="0"/>
                    <a:pt x="774" y="159"/>
                    <a:pt x="576" y="687"/>
                  </a:cubicBezTo>
                  <a:cubicBezTo>
                    <a:pt x="314" y="1388"/>
                    <a:pt x="1" y="4450"/>
                    <a:pt x="630" y="5257"/>
                  </a:cubicBezTo>
                  <a:cubicBezTo>
                    <a:pt x="759" y="5422"/>
                    <a:pt x="927" y="5510"/>
                    <a:pt x="1114" y="5510"/>
                  </a:cubicBezTo>
                  <a:cubicBezTo>
                    <a:pt x="1135" y="5510"/>
                    <a:pt x="1158" y="5509"/>
                    <a:pt x="1179" y="5506"/>
                  </a:cubicBezTo>
                  <a:cubicBezTo>
                    <a:pt x="2073" y="5407"/>
                    <a:pt x="2346" y="3626"/>
                    <a:pt x="2612" y="1308"/>
                  </a:cubicBezTo>
                  <a:cubicBezTo>
                    <a:pt x="2649" y="977"/>
                    <a:pt x="2684" y="678"/>
                    <a:pt x="2718" y="439"/>
                  </a:cubicBezTo>
                  <a:cubicBezTo>
                    <a:pt x="2738" y="295"/>
                    <a:pt x="2651" y="157"/>
                    <a:pt x="2513" y="114"/>
                  </a:cubicBezTo>
                  <a:cubicBezTo>
                    <a:pt x="2305" y="51"/>
                    <a:pt x="2035" y="0"/>
                    <a:pt x="17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7"/>
            <p:cNvSpPr/>
            <p:nvPr/>
          </p:nvSpPr>
          <p:spPr>
            <a:xfrm>
              <a:off x="8646910" y="2484941"/>
              <a:ext cx="45172" cy="80674"/>
            </a:xfrm>
            <a:custGeom>
              <a:rect b="b" l="l" r="r" t="t"/>
              <a:pathLst>
                <a:path extrusionOk="0" h="4563" w="2555">
                  <a:moveTo>
                    <a:pt x="1224" y="1"/>
                  </a:moveTo>
                  <a:cubicBezTo>
                    <a:pt x="969" y="1"/>
                    <a:pt x="736" y="114"/>
                    <a:pt x="590" y="435"/>
                  </a:cubicBezTo>
                  <a:cubicBezTo>
                    <a:pt x="99" y="1516"/>
                    <a:pt x="0" y="4562"/>
                    <a:pt x="590" y="4562"/>
                  </a:cubicBezTo>
                  <a:cubicBezTo>
                    <a:pt x="1180" y="4562"/>
                    <a:pt x="2064" y="3285"/>
                    <a:pt x="2260" y="2597"/>
                  </a:cubicBezTo>
                  <a:cubicBezTo>
                    <a:pt x="2457" y="1908"/>
                    <a:pt x="2555" y="632"/>
                    <a:pt x="2555" y="632"/>
                  </a:cubicBezTo>
                  <a:cubicBezTo>
                    <a:pt x="2555" y="632"/>
                    <a:pt x="1828" y="1"/>
                    <a:pt x="1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7"/>
            <p:cNvSpPr/>
            <p:nvPr/>
          </p:nvSpPr>
          <p:spPr>
            <a:xfrm>
              <a:off x="8641695" y="2479725"/>
              <a:ext cx="55745" cy="91123"/>
            </a:xfrm>
            <a:custGeom>
              <a:rect b="b" l="l" r="r" t="t"/>
              <a:pathLst>
                <a:path extrusionOk="0" h="5154" w="3153">
                  <a:moveTo>
                    <a:pt x="1522" y="591"/>
                  </a:moveTo>
                  <a:cubicBezTo>
                    <a:pt x="1829" y="591"/>
                    <a:pt x="2261" y="841"/>
                    <a:pt x="2542" y="1058"/>
                  </a:cubicBezTo>
                  <a:cubicBezTo>
                    <a:pt x="2510" y="1412"/>
                    <a:pt x="2418" y="2297"/>
                    <a:pt x="2271" y="2812"/>
                  </a:cubicBezTo>
                  <a:cubicBezTo>
                    <a:pt x="2078" y="3484"/>
                    <a:pt x="1314" y="4470"/>
                    <a:pt x="935" y="4557"/>
                  </a:cubicBezTo>
                  <a:cubicBezTo>
                    <a:pt x="682" y="4161"/>
                    <a:pt x="702" y="1846"/>
                    <a:pt x="1154" y="854"/>
                  </a:cubicBezTo>
                  <a:cubicBezTo>
                    <a:pt x="1241" y="661"/>
                    <a:pt x="1348" y="617"/>
                    <a:pt x="1421" y="602"/>
                  </a:cubicBezTo>
                  <a:cubicBezTo>
                    <a:pt x="1454" y="594"/>
                    <a:pt x="1488" y="591"/>
                    <a:pt x="1522" y="591"/>
                  </a:cubicBezTo>
                  <a:close/>
                  <a:moveTo>
                    <a:pt x="1519" y="0"/>
                  </a:moveTo>
                  <a:cubicBezTo>
                    <a:pt x="1444" y="0"/>
                    <a:pt x="1369" y="8"/>
                    <a:pt x="1296" y="24"/>
                  </a:cubicBezTo>
                  <a:cubicBezTo>
                    <a:pt x="1086" y="69"/>
                    <a:pt x="798" y="208"/>
                    <a:pt x="617" y="607"/>
                  </a:cubicBezTo>
                  <a:cubicBezTo>
                    <a:pt x="167" y="1595"/>
                    <a:pt x="1" y="4191"/>
                    <a:pt x="453" y="4893"/>
                  </a:cubicBezTo>
                  <a:cubicBezTo>
                    <a:pt x="599" y="5119"/>
                    <a:pt x="786" y="5153"/>
                    <a:pt x="885" y="5153"/>
                  </a:cubicBezTo>
                  <a:cubicBezTo>
                    <a:pt x="1714" y="5153"/>
                    <a:pt x="2650" y="3639"/>
                    <a:pt x="2840" y="2974"/>
                  </a:cubicBezTo>
                  <a:cubicBezTo>
                    <a:pt x="3043" y="2265"/>
                    <a:pt x="3141" y="1002"/>
                    <a:pt x="3145" y="949"/>
                  </a:cubicBezTo>
                  <a:cubicBezTo>
                    <a:pt x="3152" y="855"/>
                    <a:pt x="3114" y="764"/>
                    <a:pt x="3044" y="703"/>
                  </a:cubicBezTo>
                  <a:cubicBezTo>
                    <a:pt x="2954" y="624"/>
                    <a:pt x="2210" y="0"/>
                    <a:pt x="1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7"/>
            <p:cNvSpPr/>
            <p:nvPr/>
          </p:nvSpPr>
          <p:spPr>
            <a:xfrm>
              <a:off x="8664254" y="2483297"/>
              <a:ext cx="64338" cy="71728"/>
            </a:xfrm>
            <a:custGeom>
              <a:rect b="b" l="l" r="r" t="t"/>
              <a:pathLst>
                <a:path extrusionOk="0" h="4057" w="3639">
                  <a:moveTo>
                    <a:pt x="1585" y="0"/>
                  </a:moveTo>
                  <a:cubicBezTo>
                    <a:pt x="1538" y="0"/>
                    <a:pt x="1501" y="12"/>
                    <a:pt x="1476" y="37"/>
                  </a:cubicBezTo>
                  <a:cubicBezTo>
                    <a:pt x="1181" y="332"/>
                    <a:pt x="0" y="3359"/>
                    <a:pt x="887" y="3968"/>
                  </a:cubicBezTo>
                  <a:cubicBezTo>
                    <a:pt x="976" y="4029"/>
                    <a:pt x="1067" y="4057"/>
                    <a:pt x="1160" y="4057"/>
                  </a:cubicBezTo>
                  <a:cubicBezTo>
                    <a:pt x="1987" y="4057"/>
                    <a:pt x="2892" y="1860"/>
                    <a:pt x="2892" y="1860"/>
                  </a:cubicBezTo>
                  <a:lnTo>
                    <a:pt x="3639" y="1314"/>
                  </a:lnTo>
                  <a:cubicBezTo>
                    <a:pt x="3639" y="1314"/>
                    <a:pt x="2079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7"/>
            <p:cNvSpPr/>
            <p:nvPr/>
          </p:nvSpPr>
          <p:spPr>
            <a:xfrm>
              <a:off x="8667278" y="2477993"/>
              <a:ext cx="67255" cy="82265"/>
            </a:xfrm>
            <a:custGeom>
              <a:rect b="b" l="l" r="r" t="t"/>
              <a:pathLst>
                <a:path extrusionOk="0" h="4653" w="3804">
                  <a:moveTo>
                    <a:pt x="1472" y="606"/>
                  </a:moveTo>
                  <a:cubicBezTo>
                    <a:pt x="1718" y="676"/>
                    <a:pt x="2342" y="1088"/>
                    <a:pt x="2984" y="1601"/>
                  </a:cubicBezTo>
                  <a:lnTo>
                    <a:pt x="2546" y="1922"/>
                  </a:lnTo>
                  <a:cubicBezTo>
                    <a:pt x="2502" y="1954"/>
                    <a:pt x="2468" y="1998"/>
                    <a:pt x="2448" y="2048"/>
                  </a:cubicBezTo>
                  <a:cubicBezTo>
                    <a:pt x="2138" y="2799"/>
                    <a:pt x="1501" y="3918"/>
                    <a:pt x="1054" y="4050"/>
                  </a:cubicBezTo>
                  <a:cubicBezTo>
                    <a:pt x="1031" y="4057"/>
                    <a:pt x="1010" y="4061"/>
                    <a:pt x="989" y="4061"/>
                  </a:cubicBezTo>
                  <a:cubicBezTo>
                    <a:pt x="952" y="4061"/>
                    <a:pt x="919" y="4049"/>
                    <a:pt x="883" y="4024"/>
                  </a:cubicBezTo>
                  <a:cubicBezTo>
                    <a:pt x="763" y="3942"/>
                    <a:pt x="718" y="3751"/>
                    <a:pt x="699" y="3605"/>
                  </a:cubicBezTo>
                  <a:cubicBezTo>
                    <a:pt x="587" y="2678"/>
                    <a:pt x="1233" y="993"/>
                    <a:pt x="1472" y="606"/>
                  </a:cubicBezTo>
                  <a:close/>
                  <a:moveTo>
                    <a:pt x="1390" y="0"/>
                  </a:moveTo>
                  <a:cubicBezTo>
                    <a:pt x="1223" y="0"/>
                    <a:pt x="1148" y="76"/>
                    <a:pt x="1097" y="127"/>
                  </a:cubicBezTo>
                  <a:cubicBezTo>
                    <a:pt x="780" y="444"/>
                    <a:pt x="0" y="2463"/>
                    <a:pt x="106" y="3611"/>
                  </a:cubicBezTo>
                  <a:cubicBezTo>
                    <a:pt x="145" y="4033"/>
                    <a:pt x="294" y="4336"/>
                    <a:pt x="548" y="4511"/>
                  </a:cubicBezTo>
                  <a:cubicBezTo>
                    <a:pt x="678" y="4602"/>
                    <a:pt x="831" y="4651"/>
                    <a:pt x="989" y="4652"/>
                  </a:cubicBezTo>
                  <a:cubicBezTo>
                    <a:pt x="1068" y="4652"/>
                    <a:pt x="1147" y="4639"/>
                    <a:pt x="1223" y="4617"/>
                  </a:cubicBezTo>
                  <a:cubicBezTo>
                    <a:pt x="2045" y="4373"/>
                    <a:pt x="2760" y="2823"/>
                    <a:pt x="2962" y="2351"/>
                  </a:cubicBezTo>
                  <a:lnTo>
                    <a:pt x="3643" y="1852"/>
                  </a:lnTo>
                  <a:cubicBezTo>
                    <a:pt x="3796" y="1739"/>
                    <a:pt x="3804" y="1511"/>
                    <a:pt x="3658" y="1387"/>
                  </a:cubicBezTo>
                  <a:cubicBezTo>
                    <a:pt x="2313" y="255"/>
                    <a:pt x="1697" y="0"/>
                    <a:pt x="1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7"/>
            <p:cNvSpPr/>
            <p:nvPr/>
          </p:nvSpPr>
          <p:spPr>
            <a:xfrm>
              <a:off x="8247890" y="2513494"/>
              <a:ext cx="358727" cy="423772"/>
            </a:xfrm>
            <a:custGeom>
              <a:rect b="b" l="l" r="r" t="t"/>
              <a:pathLst>
                <a:path extrusionOk="0" h="23969" w="20290">
                  <a:moveTo>
                    <a:pt x="7449" y="0"/>
                  </a:moveTo>
                  <a:cubicBezTo>
                    <a:pt x="6618" y="0"/>
                    <a:pt x="5715" y="135"/>
                    <a:pt x="4730" y="419"/>
                  </a:cubicBezTo>
                  <a:cubicBezTo>
                    <a:pt x="0" y="1785"/>
                    <a:pt x="209" y="8934"/>
                    <a:pt x="209" y="8934"/>
                  </a:cubicBezTo>
                  <a:cubicBezTo>
                    <a:pt x="209" y="8934"/>
                    <a:pt x="420" y="12088"/>
                    <a:pt x="1261" y="12824"/>
                  </a:cubicBezTo>
                  <a:cubicBezTo>
                    <a:pt x="2102" y="13560"/>
                    <a:pt x="2628" y="14296"/>
                    <a:pt x="2628" y="14296"/>
                  </a:cubicBezTo>
                  <a:cubicBezTo>
                    <a:pt x="2628" y="14296"/>
                    <a:pt x="2838" y="15768"/>
                    <a:pt x="2838" y="16714"/>
                  </a:cubicBezTo>
                  <a:cubicBezTo>
                    <a:pt x="2838" y="17487"/>
                    <a:pt x="3260" y="17558"/>
                    <a:pt x="3700" y="17558"/>
                  </a:cubicBezTo>
                  <a:cubicBezTo>
                    <a:pt x="3799" y="17558"/>
                    <a:pt x="3898" y="17555"/>
                    <a:pt x="3994" y="17555"/>
                  </a:cubicBezTo>
                  <a:cubicBezTo>
                    <a:pt x="4520" y="17555"/>
                    <a:pt x="5466" y="19342"/>
                    <a:pt x="5992" y="20183"/>
                  </a:cubicBezTo>
                  <a:cubicBezTo>
                    <a:pt x="6517" y="21024"/>
                    <a:pt x="8620" y="22811"/>
                    <a:pt x="9566" y="23337"/>
                  </a:cubicBezTo>
                  <a:cubicBezTo>
                    <a:pt x="9676" y="23398"/>
                    <a:pt x="9795" y="23425"/>
                    <a:pt x="9918" y="23425"/>
                  </a:cubicBezTo>
                  <a:cubicBezTo>
                    <a:pt x="10857" y="23425"/>
                    <a:pt x="12089" y="21865"/>
                    <a:pt x="12089" y="21865"/>
                  </a:cubicBezTo>
                  <a:lnTo>
                    <a:pt x="12825" y="23968"/>
                  </a:lnTo>
                  <a:lnTo>
                    <a:pt x="20289" y="19132"/>
                  </a:lnTo>
                  <a:lnTo>
                    <a:pt x="16609" y="11983"/>
                  </a:lnTo>
                  <a:cubicBezTo>
                    <a:pt x="16609" y="11983"/>
                    <a:pt x="16505" y="8724"/>
                    <a:pt x="14402" y="4939"/>
                  </a:cubicBezTo>
                  <a:cubicBezTo>
                    <a:pt x="12737" y="1943"/>
                    <a:pt x="10611" y="0"/>
                    <a:pt x="74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7"/>
            <p:cNvSpPr/>
            <p:nvPr/>
          </p:nvSpPr>
          <p:spPr>
            <a:xfrm>
              <a:off x="8243541" y="2508243"/>
              <a:ext cx="368982" cy="434221"/>
            </a:xfrm>
            <a:custGeom>
              <a:rect b="b" l="l" r="r" t="t"/>
              <a:pathLst>
                <a:path extrusionOk="0" h="24560" w="20870">
                  <a:moveTo>
                    <a:pt x="7714" y="587"/>
                  </a:moveTo>
                  <a:cubicBezTo>
                    <a:pt x="10467" y="587"/>
                    <a:pt x="12587" y="2135"/>
                    <a:pt x="14390" y="5380"/>
                  </a:cubicBezTo>
                  <a:cubicBezTo>
                    <a:pt x="16430" y="9051"/>
                    <a:pt x="16561" y="12258"/>
                    <a:pt x="16561" y="12289"/>
                  </a:cubicBezTo>
                  <a:cubicBezTo>
                    <a:pt x="16563" y="12333"/>
                    <a:pt x="16575" y="12376"/>
                    <a:pt x="16595" y="12415"/>
                  </a:cubicBezTo>
                  <a:lnTo>
                    <a:pt x="20151" y="19326"/>
                  </a:lnTo>
                  <a:lnTo>
                    <a:pt x="13227" y="23812"/>
                  </a:lnTo>
                  <a:lnTo>
                    <a:pt x="12615" y="22064"/>
                  </a:lnTo>
                  <a:cubicBezTo>
                    <a:pt x="12578" y="21962"/>
                    <a:pt x="12490" y="21888"/>
                    <a:pt x="12385" y="21870"/>
                  </a:cubicBezTo>
                  <a:cubicBezTo>
                    <a:pt x="12368" y="21868"/>
                    <a:pt x="12352" y="21867"/>
                    <a:pt x="12335" y="21867"/>
                  </a:cubicBezTo>
                  <a:cubicBezTo>
                    <a:pt x="12245" y="21867"/>
                    <a:pt x="12160" y="21908"/>
                    <a:pt x="12104" y="21979"/>
                  </a:cubicBezTo>
                  <a:cubicBezTo>
                    <a:pt x="11695" y="22497"/>
                    <a:pt x="10762" y="23427"/>
                    <a:pt x="10172" y="23427"/>
                  </a:cubicBezTo>
                  <a:cubicBezTo>
                    <a:pt x="10094" y="23427"/>
                    <a:pt x="10021" y="23411"/>
                    <a:pt x="9957" y="23375"/>
                  </a:cubicBezTo>
                  <a:cubicBezTo>
                    <a:pt x="9036" y="22862"/>
                    <a:pt x="6978" y="21106"/>
                    <a:pt x="6490" y="20323"/>
                  </a:cubicBezTo>
                  <a:cubicBezTo>
                    <a:pt x="6395" y="20172"/>
                    <a:pt x="6287" y="19991"/>
                    <a:pt x="6170" y="19794"/>
                  </a:cubicBezTo>
                  <a:cubicBezTo>
                    <a:pt x="5367" y="18442"/>
                    <a:pt x="4798" y="17556"/>
                    <a:pt x="4241" y="17556"/>
                  </a:cubicBezTo>
                  <a:lnTo>
                    <a:pt x="4091" y="17557"/>
                  </a:lnTo>
                  <a:cubicBezTo>
                    <a:pt x="4045" y="17558"/>
                    <a:pt x="3998" y="17559"/>
                    <a:pt x="3951" y="17559"/>
                  </a:cubicBezTo>
                  <a:cubicBezTo>
                    <a:pt x="3761" y="17559"/>
                    <a:pt x="3583" y="17545"/>
                    <a:pt x="3496" y="17460"/>
                  </a:cubicBezTo>
                  <a:cubicBezTo>
                    <a:pt x="3400" y="17366"/>
                    <a:pt x="3380" y="17164"/>
                    <a:pt x="3380" y="17011"/>
                  </a:cubicBezTo>
                  <a:cubicBezTo>
                    <a:pt x="3380" y="16054"/>
                    <a:pt x="3176" y="14612"/>
                    <a:pt x="3167" y="14550"/>
                  </a:cubicBezTo>
                  <a:cubicBezTo>
                    <a:pt x="3161" y="14504"/>
                    <a:pt x="3142" y="14460"/>
                    <a:pt x="3116" y="14421"/>
                  </a:cubicBezTo>
                  <a:cubicBezTo>
                    <a:pt x="3093" y="14389"/>
                    <a:pt x="2559" y="13648"/>
                    <a:pt x="1703" y="12899"/>
                  </a:cubicBezTo>
                  <a:cubicBezTo>
                    <a:pt x="1159" y="12421"/>
                    <a:pt x="831" y="10391"/>
                    <a:pt x="752" y="9217"/>
                  </a:cubicBezTo>
                  <a:cubicBezTo>
                    <a:pt x="747" y="8999"/>
                    <a:pt x="656" y="2271"/>
                    <a:pt x="5060" y="1000"/>
                  </a:cubicBezTo>
                  <a:cubicBezTo>
                    <a:pt x="6007" y="726"/>
                    <a:pt x="6889" y="587"/>
                    <a:pt x="7714" y="587"/>
                  </a:cubicBezTo>
                  <a:close/>
                  <a:moveTo>
                    <a:pt x="7699" y="0"/>
                  </a:moveTo>
                  <a:cubicBezTo>
                    <a:pt x="6822" y="0"/>
                    <a:pt x="5890" y="145"/>
                    <a:pt x="4896" y="432"/>
                  </a:cubicBezTo>
                  <a:cubicBezTo>
                    <a:pt x="1" y="1847"/>
                    <a:pt x="153" y="8939"/>
                    <a:pt x="161" y="9240"/>
                  </a:cubicBezTo>
                  <a:lnTo>
                    <a:pt x="161" y="9251"/>
                  </a:lnTo>
                  <a:cubicBezTo>
                    <a:pt x="183" y="9586"/>
                    <a:pt x="406" y="12550"/>
                    <a:pt x="1313" y="13343"/>
                  </a:cubicBezTo>
                  <a:cubicBezTo>
                    <a:pt x="1782" y="13756"/>
                    <a:pt x="2210" y="14213"/>
                    <a:pt x="2592" y="14708"/>
                  </a:cubicBezTo>
                  <a:cubicBezTo>
                    <a:pt x="2633" y="15015"/>
                    <a:pt x="2788" y="16215"/>
                    <a:pt x="2788" y="17011"/>
                  </a:cubicBezTo>
                  <a:cubicBezTo>
                    <a:pt x="2788" y="17403"/>
                    <a:pt x="2884" y="17688"/>
                    <a:pt x="3080" y="17882"/>
                  </a:cubicBezTo>
                  <a:cubicBezTo>
                    <a:pt x="3326" y="18122"/>
                    <a:pt x="3662" y="18150"/>
                    <a:pt x="3959" y="18150"/>
                  </a:cubicBezTo>
                  <a:cubicBezTo>
                    <a:pt x="4008" y="18150"/>
                    <a:pt x="4055" y="18149"/>
                    <a:pt x="4101" y="18149"/>
                  </a:cubicBezTo>
                  <a:lnTo>
                    <a:pt x="4234" y="18146"/>
                  </a:lnTo>
                  <a:cubicBezTo>
                    <a:pt x="4537" y="18207"/>
                    <a:pt x="5325" y="19531"/>
                    <a:pt x="5661" y="20096"/>
                  </a:cubicBezTo>
                  <a:cubicBezTo>
                    <a:pt x="5781" y="20297"/>
                    <a:pt x="5892" y="20483"/>
                    <a:pt x="5987" y="20637"/>
                  </a:cubicBezTo>
                  <a:cubicBezTo>
                    <a:pt x="6535" y="21514"/>
                    <a:pt x="8650" y="23326"/>
                    <a:pt x="9669" y="23892"/>
                  </a:cubicBezTo>
                  <a:cubicBezTo>
                    <a:pt x="9825" y="23979"/>
                    <a:pt x="9990" y="24017"/>
                    <a:pt x="10159" y="24017"/>
                  </a:cubicBezTo>
                  <a:cubicBezTo>
                    <a:pt x="10923" y="24017"/>
                    <a:pt x="11762" y="23243"/>
                    <a:pt x="12226" y="22742"/>
                  </a:cubicBezTo>
                  <a:lnTo>
                    <a:pt x="12792" y="24362"/>
                  </a:lnTo>
                  <a:cubicBezTo>
                    <a:pt x="12834" y="24479"/>
                    <a:pt x="12944" y="24560"/>
                    <a:pt x="13069" y="24560"/>
                  </a:cubicBezTo>
                  <a:cubicBezTo>
                    <a:pt x="13070" y="24560"/>
                    <a:pt x="13071" y="24560"/>
                    <a:pt x="13072" y="24560"/>
                  </a:cubicBezTo>
                  <a:cubicBezTo>
                    <a:pt x="13129" y="24560"/>
                    <a:pt x="13184" y="24543"/>
                    <a:pt x="13233" y="24513"/>
                  </a:cubicBezTo>
                  <a:lnTo>
                    <a:pt x="20697" y="19677"/>
                  </a:lnTo>
                  <a:cubicBezTo>
                    <a:pt x="20825" y="19595"/>
                    <a:pt x="20869" y="19429"/>
                    <a:pt x="20799" y="19294"/>
                  </a:cubicBezTo>
                  <a:lnTo>
                    <a:pt x="17149" y="12202"/>
                  </a:lnTo>
                  <a:cubicBezTo>
                    <a:pt x="17122" y="11699"/>
                    <a:pt x="16879" y="8642"/>
                    <a:pt x="14908" y="5094"/>
                  </a:cubicBezTo>
                  <a:cubicBezTo>
                    <a:pt x="13002" y="1664"/>
                    <a:pt x="10671" y="0"/>
                    <a:pt x="76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7"/>
            <p:cNvSpPr/>
            <p:nvPr/>
          </p:nvSpPr>
          <p:spPr>
            <a:xfrm>
              <a:off x="8121478" y="2423786"/>
              <a:ext cx="450204" cy="397217"/>
            </a:xfrm>
            <a:custGeom>
              <a:rect b="b" l="l" r="r" t="t"/>
              <a:pathLst>
                <a:path extrusionOk="0" h="22467" w="25464">
                  <a:moveTo>
                    <a:pt x="16101" y="0"/>
                  </a:moveTo>
                  <a:cubicBezTo>
                    <a:pt x="16036" y="0"/>
                    <a:pt x="16001" y="1"/>
                    <a:pt x="16001" y="1"/>
                  </a:cubicBezTo>
                  <a:cubicBezTo>
                    <a:pt x="16001" y="1"/>
                    <a:pt x="13765" y="1"/>
                    <a:pt x="10839" y="1034"/>
                  </a:cubicBezTo>
                  <a:cubicBezTo>
                    <a:pt x="8077" y="2010"/>
                    <a:pt x="7398" y="5851"/>
                    <a:pt x="4990" y="7227"/>
                  </a:cubicBezTo>
                  <a:cubicBezTo>
                    <a:pt x="4467" y="7526"/>
                    <a:pt x="4107" y="7638"/>
                    <a:pt x="3850" y="7638"/>
                  </a:cubicBezTo>
                  <a:cubicBezTo>
                    <a:pt x="3068" y="7638"/>
                    <a:pt x="3252" y="6592"/>
                    <a:pt x="2759" y="6592"/>
                  </a:cubicBezTo>
                  <a:cubicBezTo>
                    <a:pt x="2669" y="6592"/>
                    <a:pt x="2555" y="6627"/>
                    <a:pt x="2409" y="6711"/>
                  </a:cubicBezTo>
                  <a:cubicBezTo>
                    <a:pt x="1204" y="7399"/>
                    <a:pt x="0" y="13421"/>
                    <a:pt x="2580" y="15141"/>
                  </a:cubicBezTo>
                  <a:cubicBezTo>
                    <a:pt x="3297" y="15619"/>
                    <a:pt x="4107" y="15792"/>
                    <a:pt x="4903" y="15792"/>
                  </a:cubicBezTo>
                  <a:cubicBezTo>
                    <a:pt x="6972" y="15792"/>
                    <a:pt x="8947" y="14625"/>
                    <a:pt x="8947" y="14625"/>
                  </a:cubicBezTo>
                  <a:lnTo>
                    <a:pt x="8947" y="14625"/>
                  </a:lnTo>
                  <a:cubicBezTo>
                    <a:pt x="8947" y="14625"/>
                    <a:pt x="8602" y="15830"/>
                    <a:pt x="9634" y="16174"/>
                  </a:cubicBezTo>
                  <a:cubicBezTo>
                    <a:pt x="10255" y="16381"/>
                    <a:pt x="10887" y="16554"/>
                    <a:pt x="11528" y="16690"/>
                  </a:cubicBezTo>
                  <a:cubicBezTo>
                    <a:pt x="11528" y="16690"/>
                    <a:pt x="11369" y="18592"/>
                    <a:pt x="12726" y="18592"/>
                  </a:cubicBezTo>
                  <a:cubicBezTo>
                    <a:pt x="12783" y="18592"/>
                    <a:pt x="12842" y="18589"/>
                    <a:pt x="12904" y="18582"/>
                  </a:cubicBezTo>
                  <a:cubicBezTo>
                    <a:pt x="14189" y="18440"/>
                    <a:pt x="13459" y="16756"/>
                    <a:pt x="13174" y="16187"/>
                  </a:cubicBezTo>
                  <a:lnTo>
                    <a:pt x="13174" y="16187"/>
                  </a:lnTo>
                  <a:cubicBezTo>
                    <a:pt x="13701" y="17172"/>
                    <a:pt x="16243" y="21754"/>
                    <a:pt x="18237" y="22368"/>
                  </a:cubicBezTo>
                  <a:cubicBezTo>
                    <a:pt x="18456" y="22435"/>
                    <a:pt x="18685" y="22466"/>
                    <a:pt x="18920" y="22466"/>
                  </a:cubicBezTo>
                  <a:cubicBezTo>
                    <a:pt x="21091" y="22466"/>
                    <a:pt x="23827" y="19824"/>
                    <a:pt x="24604" y="18582"/>
                  </a:cubicBezTo>
                  <a:cubicBezTo>
                    <a:pt x="25464" y="17206"/>
                    <a:pt x="24775" y="7399"/>
                    <a:pt x="22883" y="3614"/>
                  </a:cubicBezTo>
                  <a:cubicBezTo>
                    <a:pt x="21149" y="145"/>
                    <a:pt x="16813" y="0"/>
                    <a:pt x="16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7"/>
            <p:cNvSpPr/>
            <p:nvPr/>
          </p:nvSpPr>
          <p:spPr>
            <a:xfrm>
              <a:off x="8134173" y="2418553"/>
              <a:ext cx="443167" cy="407701"/>
            </a:xfrm>
            <a:custGeom>
              <a:rect b="b" l="l" r="r" t="t"/>
              <a:pathLst>
                <a:path extrusionOk="0" h="23060" w="25066">
                  <a:moveTo>
                    <a:pt x="15368" y="591"/>
                  </a:moveTo>
                  <a:cubicBezTo>
                    <a:pt x="15984" y="591"/>
                    <a:pt x="20239" y="720"/>
                    <a:pt x="21901" y="4043"/>
                  </a:cubicBezTo>
                  <a:cubicBezTo>
                    <a:pt x="23803" y="7848"/>
                    <a:pt x="24361" y="17560"/>
                    <a:pt x="23634" y="18722"/>
                  </a:cubicBezTo>
                  <a:cubicBezTo>
                    <a:pt x="22875" y="19938"/>
                    <a:pt x="20213" y="22468"/>
                    <a:pt x="18208" y="22468"/>
                  </a:cubicBezTo>
                  <a:cubicBezTo>
                    <a:pt x="18000" y="22468"/>
                    <a:pt x="17799" y="22441"/>
                    <a:pt x="17607" y="22382"/>
                  </a:cubicBezTo>
                  <a:cubicBezTo>
                    <a:pt x="15753" y="21810"/>
                    <a:pt x="13291" y="17409"/>
                    <a:pt x="12736" y="16378"/>
                  </a:cubicBezTo>
                  <a:cubicBezTo>
                    <a:pt x="12678" y="16263"/>
                    <a:pt x="12633" y="16183"/>
                    <a:pt x="12614" y="16150"/>
                  </a:cubicBezTo>
                  <a:cubicBezTo>
                    <a:pt x="12560" y="16054"/>
                    <a:pt x="12461" y="16001"/>
                    <a:pt x="12358" y="16001"/>
                  </a:cubicBezTo>
                  <a:cubicBezTo>
                    <a:pt x="12310" y="16001"/>
                    <a:pt x="12261" y="16012"/>
                    <a:pt x="12216" y="16037"/>
                  </a:cubicBezTo>
                  <a:cubicBezTo>
                    <a:pt x="12075" y="16113"/>
                    <a:pt x="12021" y="16288"/>
                    <a:pt x="12095" y="16432"/>
                  </a:cubicBezTo>
                  <a:cubicBezTo>
                    <a:pt x="12108" y="16457"/>
                    <a:pt x="12155" y="16548"/>
                    <a:pt x="12230" y="16687"/>
                  </a:cubicBezTo>
                  <a:cubicBezTo>
                    <a:pt x="12492" y="17222"/>
                    <a:pt x="12750" y="17992"/>
                    <a:pt x="12565" y="18356"/>
                  </a:cubicBezTo>
                  <a:cubicBezTo>
                    <a:pt x="12522" y="18439"/>
                    <a:pt x="12434" y="18551"/>
                    <a:pt x="12153" y="18582"/>
                  </a:cubicBezTo>
                  <a:cubicBezTo>
                    <a:pt x="12101" y="18588"/>
                    <a:pt x="12052" y="18591"/>
                    <a:pt x="12004" y="18591"/>
                  </a:cubicBezTo>
                  <a:cubicBezTo>
                    <a:pt x="11782" y="18591"/>
                    <a:pt x="11607" y="18526"/>
                    <a:pt x="11471" y="18393"/>
                  </a:cubicBezTo>
                  <a:cubicBezTo>
                    <a:pt x="11107" y="18042"/>
                    <a:pt x="11082" y="17275"/>
                    <a:pt x="11103" y="17008"/>
                  </a:cubicBezTo>
                  <a:cubicBezTo>
                    <a:pt x="11116" y="16860"/>
                    <a:pt x="11015" y="16725"/>
                    <a:pt x="10868" y="16695"/>
                  </a:cubicBezTo>
                  <a:cubicBezTo>
                    <a:pt x="10240" y="16560"/>
                    <a:pt x="9620" y="16392"/>
                    <a:pt x="9011" y="16189"/>
                  </a:cubicBezTo>
                  <a:cubicBezTo>
                    <a:pt x="8276" y="15943"/>
                    <a:pt x="8487" y="15096"/>
                    <a:pt x="8513" y="15002"/>
                  </a:cubicBezTo>
                  <a:cubicBezTo>
                    <a:pt x="8571" y="14799"/>
                    <a:pt x="8411" y="14624"/>
                    <a:pt x="8228" y="14624"/>
                  </a:cubicBezTo>
                  <a:cubicBezTo>
                    <a:pt x="8179" y="14624"/>
                    <a:pt x="8128" y="14637"/>
                    <a:pt x="8079" y="14665"/>
                  </a:cubicBezTo>
                  <a:cubicBezTo>
                    <a:pt x="8052" y="14681"/>
                    <a:pt x="6140" y="15788"/>
                    <a:pt x="4179" y="15788"/>
                  </a:cubicBezTo>
                  <a:cubicBezTo>
                    <a:pt x="3436" y="15788"/>
                    <a:pt x="2685" y="15629"/>
                    <a:pt x="2027" y="15190"/>
                  </a:cubicBezTo>
                  <a:cubicBezTo>
                    <a:pt x="1075" y="14557"/>
                    <a:pt x="568" y="13108"/>
                    <a:pt x="633" y="11213"/>
                  </a:cubicBezTo>
                  <a:cubicBezTo>
                    <a:pt x="704" y="9152"/>
                    <a:pt x="1382" y="7524"/>
                    <a:pt x="1837" y="7264"/>
                  </a:cubicBezTo>
                  <a:cubicBezTo>
                    <a:pt x="1978" y="7183"/>
                    <a:pt x="2036" y="7183"/>
                    <a:pt x="2036" y="7181"/>
                  </a:cubicBezTo>
                  <a:cubicBezTo>
                    <a:pt x="2072" y="7208"/>
                    <a:pt x="2132" y="7349"/>
                    <a:pt x="2167" y="7435"/>
                  </a:cubicBezTo>
                  <a:cubicBezTo>
                    <a:pt x="2274" y="7692"/>
                    <a:pt x="2421" y="8047"/>
                    <a:pt x="2815" y="8180"/>
                  </a:cubicBezTo>
                  <a:cubicBezTo>
                    <a:pt x="2912" y="8213"/>
                    <a:pt x="3016" y="8229"/>
                    <a:pt x="3129" y="8229"/>
                  </a:cubicBezTo>
                  <a:cubicBezTo>
                    <a:pt x="3468" y="8229"/>
                    <a:pt x="3888" y="8083"/>
                    <a:pt x="4418" y="7780"/>
                  </a:cubicBezTo>
                  <a:cubicBezTo>
                    <a:pt x="5582" y="7114"/>
                    <a:pt x="6357" y="5914"/>
                    <a:pt x="7106" y="4754"/>
                  </a:cubicBezTo>
                  <a:cubicBezTo>
                    <a:pt x="7985" y="3391"/>
                    <a:pt x="8817" y="2103"/>
                    <a:pt x="10219" y="1608"/>
                  </a:cubicBezTo>
                  <a:cubicBezTo>
                    <a:pt x="13057" y="606"/>
                    <a:pt x="15261" y="592"/>
                    <a:pt x="15283" y="592"/>
                  </a:cubicBezTo>
                  <a:lnTo>
                    <a:pt x="15293" y="592"/>
                  </a:lnTo>
                  <a:cubicBezTo>
                    <a:pt x="15297" y="592"/>
                    <a:pt x="15322" y="591"/>
                    <a:pt x="15368" y="591"/>
                  </a:cubicBezTo>
                  <a:close/>
                  <a:moveTo>
                    <a:pt x="15405" y="0"/>
                  </a:moveTo>
                  <a:cubicBezTo>
                    <a:pt x="15342" y="0"/>
                    <a:pt x="15299" y="1"/>
                    <a:pt x="15279" y="2"/>
                  </a:cubicBezTo>
                  <a:cubicBezTo>
                    <a:pt x="15130" y="3"/>
                    <a:pt x="12923" y="28"/>
                    <a:pt x="10024" y="1052"/>
                  </a:cubicBezTo>
                  <a:cubicBezTo>
                    <a:pt x="8430" y="1613"/>
                    <a:pt x="7505" y="3047"/>
                    <a:pt x="6610" y="4435"/>
                  </a:cubicBezTo>
                  <a:cubicBezTo>
                    <a:pt x="5867" y="5587"/>
                    <a:pt x="5166" y="6673"/>
                    <a:pt x="4126" y="7267"/>
                  </a:cubicBezTo>
                  <a:cubicBezTo>
                    <a:pt x="3600" y="7568"/>
                    <a:pt x="3299" y="7639"/>
                    <a:pt x="3132" y="7639"/>
                  </a:cubicBezTo>
                  <a:cubicBezTo>
                    <a:pt x="3076" y="7639"/>
                    <a:pt x="3036" y="7631"/>
                    <a:pt x="3007" y="7621"/>
                  </a:cubicBezTo>
                  <a:cubicBezTo>
                    <a:pt x="2876" y="7577"/>
                    <a:pt x="2810" y="7437"/>
                    <a:pt x="2714" y="7208"/>
                  </a:cubicBezTo>
                  <a:cubicBezTo>
                    <a:pt x="2618" y="6979"/>
                    <a:pt x="2509" y="6718"/>
                    <a:pt x="2234" y="6624"/>
                  </a:cubicBezTo>
                  <a:cubicBezTo>
                    <a:pt x="2172" y="6604"/>
                    <a:pt x="2109" y="6593"/>
                    <a:pt x="2043" y="6593"/>
                  </a:cubicBezTo>
                  <a:cubicBezTo>
                    <a:pt x="1894" y="6593"/>
                    <a:pt x="1730" y="6646"/>
                    <a:pt x="1545" y="6751"/>
                  </a:cubicBezTo>
                  <a:cubicBezTo>
                    <a:pt x="787" y="7186"/>
                    <a:pt x="113" y="9179"/>
                    <a:pt x="44" y="11196"/>
                  </a:cubicBezTo>
                  <a:cubicBezTo>
                    <a:pt x="0" y="12431"/>
                    <a:pt x="160" y="14658"/>
                    <a:pt x="1700" y="15684"/>
                  </a:cubicBezTo>
                  <a:cubicBezTo>
                    <a:pt x="2477" y="16202"/>
                    <a:pt x="3346" y="16389"/>
                    <a:pt x="4194" y="16389"/>
                  </a:cubicBezTo>
                  <a:cubicBezTo>
                    <a:pt x="5702" y="16389"/>
                    <a:pt x="7142" y="15800"/>
                    <a:pt x="7878" y="15442"/>
                  </a:cubicBezTo>
                  <a:cubicBezTo>
                    <a:pt x="7899" y="15943"/>
                    <a:pt x="8118" y="16515"/>
                    <a:pt x="8824" y="16752"/>
                  </a:cubicBezTo>
                  <a:cubicBezTo>
                    <a:pt x="9547" y="16991"/>
                    <a:pt x="10179" y="17147"/>
                    <a:pt x="10510" y="17224"/>
                  </a:cubicBezTo>
                  <a:cubicBezTo>
                    <a:pt x="10518" y="17619"/>
                    <a:pt x="10596" y="18368"/>
                    <a:pt x="11059" y="18819"/>
                  </a:cubicBezTo>
                  <a:cubicBezTo>
                    <a:pt x="11310" y="19062"/>
                    <a:pt x="11628" y="19184"/>
                    <a:pt x="12009" y="19184"/>
                  </a:cubicBezTo>
                  <a:cubicBezTo>
                    <a:pt x="12077" y="19184"/>
                    <a:pt x="12148" y="19181"/>
                    <a:pt x="12220" y="19173"/>
                  </a:cubicBezTo>
                  <a:cubicBezTo>
                    <a:pt x="12741" y="19115"/>
                    <a:pt x="12983" y="18844"/>
                    <a:pt x="13093" y="18626"/>
                  </a:cubicBezTo>
                  <a:cubicBezTo>
                    <a:pt x="13137" y="18538"/>
                    <a:pt x="13168" y="18445"/>
                    <a:pt x="13187" y="18349"/>
                  </a:cubicBezTo>
                  <a:cubicBezTo>
                    <a:pt x="14266" y="20104"/>
                    <a:pt x="15961" y="22494"/>
                    <a:pt x="17434" y="22947"/>
                  </a:cubicBezTo>
                  <a:cubicBezTo>
                    <a:pt x="17681" y="23022"/>
                    <a:pt x="17939" y="23059"/>
                    <a:pt x="18198" y="23059"/>
                  </a:cubicBezTo>
                  <a:cubicBezTo>
                    <a:pt x="18202" y="23059"/>
                    <a:pt x="18206" y="23059"/>
                    <a:pt x="18210" y="23059"/>
                  </a:cubicBezTo>
                  <a:cubicBezTo>
                    <a:pt x="20565" y="23059"/>
                    <a:pt x="23362" y="20276"/>
                    <a:pt x="24138" y="19037"/>
                  </a:cubicBezTo>
                  <a:cubicBezTo>
                    <a:pt x="25066" y="17550"/>
                    <a:pt x="24362" y="7643"/>
                    <a:pt x="22431" y="3779"/>
                  </a:cubicBezTo>
                  <a:cubicBezTo>
                    <a:pt x="20626" y="170"/>
                    <a:pt x="16237" y="0"/>
                    <a:pt x="154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7"/>
            <p:cNvSpPr/>
            <p:nvPr/>
          </p:nvSpPr>
          <p:spPr>
            <a:xfrm>
              <a:off x="8337457" y="2709636"/>
              <a:ext cx="73991" cy="90557"/>
            </a:xfrm>
            <a:custGeom>
              <a:rect b="b" l="l" r="r" t="t"/>
              <a:pathLst>
                <a:path extrusionOk="0" h="5122" w="4185">
                  <a:moveTo>
                    <a:pt x="1275" y="1"/>
                  </a:moveTo>
                  <a:cubicBezTo>
                    <a:pt x="1" y="1"/>
                    <a:pt x="926" y="3517"/>
                    <a:pt x="926" y="3517"/>
                  </a:cubicBezTo>
                  <a:lnTo>
                    <a:pt x="2713" y="5095"/>
                  </a:lnTo>
                  <a:cubicBezTo>
                    <a:pt x="2784" y="5112"/>
                    <a:pt x="2868" y="5121"/>
                    <a:pt x="2959" y="5121"/>
                  </a:cubicBezTo>
                  <a:cubicBezTo>
                    <a:pt x="3399" y="5121"/>
                    <a:pt x="3992" y="4917"/>
                    <a:pt x="4080" y="4568"/>
                  </a:cubicBezTo>
                  <a:cubicBezTo>
                    <a:pt x="4184" y="4148"/>
                    <a:pt x="3239" y="573"/>
                    <a:pt x="1557" y="48"/>
                  </a:cubicBezTo>
                  <a:cubicBezTo>
                    <a:pt x="1453" y="16"/>
                    <a:pt x="1359" y="1"/>
                    <a:pt x="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7"/>
            <p:cNvSpPr/>
            <p:nvPr/>
          </p:nvSpPr>
          <p:spPr>
            <a:xfrm>
              <a:off x="8336043" y="2704403"/>
              <a:ext cx="80886" cy="100988"/>
            </a:xfrm>
            <a:custGeom>
              <a:rect b="b" l="l" r="r" t="t"/>
              <a:pathLst>
                <a:path extrusionOk="0" h="5712" w="4575">
                  <a:moveTo>
                    <a:pt x="1353" y="0"/>
                  </a:moveTo>
                  <a:cubicBezTo>
                    <a:pt x="1081" y="0"/>
                    <a:pt x="895" y="113"/>
                    <a:pt x="777" y="226"/>
                  </a:cubicBezTo>
                  <a:cubicBezTo>
                    <a:pt x="0" y="969"/>
                    <a:pt x="593" y="3406"/>
                    <a:pt x="720" y="3889"/>
                  </a:cubicBezTo>
                  <a:cubicBezTo>
                    <a:pt x="757" y="4019"/>
                    <a:pt x="876" y="4103"/>
                    <a:pt x="1005" y="4103"/>
                  </a:cubicBezTo>
                  <a:cubicBezTo>
                    <a:pt x="1029" y="4103"/>
                    <a:pt x="1054" y="4100"/>
                    <a:pt x="1079" y="4094"/>
                  </a:cubicBezTo>
                  <a:cubicBezTo>
                    <a:pt x="1235" y="4052"/>
                    <a:pt x="1330" y="3894"/>
                    <a:pt x="1291" y="3737"/>
                  </a:cubicBezTo>
                  <a:cubicBezTo>
                    <a:pt x="1014" y="2681"/>
                    <a:pt x="797" y="1026"/>
                    <a:pt x="1186" y="653"/>
                  </a:cubicBezTo>
                  <a:cubicBezTo>
                    <a:pt x="1207" y="633"/>
                    <a:pt x="1250" y="592"/>
                    <a:pt x="1354" y="592"/>
                  </a:cubicBezTo>
                  <a:cubicBezTo>
                    <a:pt x="1404" y="592"/>
                    <a:pt x="1467" y="601"/>
                    <a:pt x="1549" y="626"/>
                  </a:cubicBezTo>
                  <a:cubicBezTo>
                    <a:pt x="2985" y="1075"/>
                    <a:pt x="3932" y="4333"/>
                    <a:pt x="3873" y="4793"/>
                  </a:cubicBezTo>
                  <a:cubicBezTo>
                    <a:pt x="3830" y="4959"/>
                    <a:pt x="3377" y="5122"/>
                    <a:pt x="3040" y="5122"/>
                  </a:cubicBezTo>
                  <a:cubicBezTo>
                    <a:pt x="2976" y="5122"/>
                    <a:pt x="2916" y="5116"/>
                    <a:pt x="2864" y="5104"/>
                  </a:cubicBezTo>
                  <a:cubicBezTo>
                    <a:pt x="2839" y="5097"/>
                    <a:pt x="2814" y="5094"/>
                    <a:pt x="2790" y="5094"/>
                  </a:cubicBezTo>
                  <a:cubicBezTo>
                    <a:pt x="2658" y="5094"/>
                    <a:pt x="2537" y="5184"/>
                    <a:pt x="2503" y="5318"/>
                  </a:cubicBezTo>
                  <a:cubicBezTo>
                    <a:pt x="2464" y="5477"/>
                    <a:pt x="2561" y="5639"/>
                    <a:pt x="2721" y="5678"/>
                  </a:cubicBezTo>
                  <a:cubicBezTo>
                    <a:pt x="2820" y="5700"/>
                    <a:pt x="2922" y="5712"/>
                    <a:pt x="3023" y="5712"/>
                  </a:cubicBezTo>
                  <a:cubicBezTo>
                    <a:pt x="3029" y="5712"/>
                    <a:pt x="3034" y="5712"/>
                    <a:pt x="3039" y="5712"/>
                  </a:cubicBezTo>
                  <a:cubicBezTo>
                    <a:pt x="3579" y="5712"/>
                    <a:pt x="4313" y="5467"/>
                    <a:pt x="4446" y="4936"/>
                  </a:cubicBezTo>
                  <a:cubicBezTo>
                    <a:pt x="4574" y="4422"/>
                    <a:pt x="3578" y="642"/>
                    <a:pt x="1724" y="62"/>
                  </a:cubicBezTo>
                  <a:cubicBezTo>
                    <a:pt x="1585" y="19"/>
                    <a:pt x="1462" y="0"/>
                    <a:pt x="13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7"/>
            <p:cNvSpPr/>
            <p:nvPr/>
          </p:nvSpPr>
          <p:spPr>
            <a:xfrm>
              <a:off x="8410087" y="2793563"/>
              <a:ext cx="265819" cy="181485"/>
            </a:xfrm>
            <a:custGeom>
              <a:rect b="b" l="l" r="r" t="t"/>
              <a:pathLst>
                <a:path extrusionOk="0" h="10265" w="15035">
                  <a:moveTo>
                    <a:pt x="11296" y="1"/>
                  </a:moveTo>
                  <a:cubicBezTo>
                    <a:pt x="10457" y="1"/>
                    <a:pt x="9624" y="57"/>
                    <a:pt x="8970" y="220"/>
                  </a:cubicBezTo>
                  <a:cubicBezTo>
                    <a:pt x="8970" y="220"/>
                    <a:pt x="5153" y="2380"/>
                    <a:pt x="3365" y="3957"/>
                  </a:cubicBezTo>
                  <a:cubicBezTo>
                    <a:pt x="1578" y="5533"/>
                    <a:pt x="1" y="10265"/>
                    <a:pt x="1" y="10265"/>
                  </a:cubicBezTo>
                  <a:cubicBezTo>
                    <a:pt x="1" y="10265"/>
                    <a:pt x="10828" y="2906"/>
                    <a:pt x="12722" y="1855"/>
                  </a:cubicBezTo>
                  <a:cubicBezTo>
                    <a:pt x="14614" y="803"/>
                    <a:pt x="15035" y="277"/>
                    <a:pt x="15035" y="277"/>
                  </a:cubicBezTo>
                  <a:cubicBezTo>
                    <a:pt x="15035" y="277"/>
                    <a:pt x="13154" y="1"/>
                    <a:pt x="11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7"/>
            <p:cNvSpPr/>
            <p:nvPr/>
          </p:nvSpPr>
          <p:spPr>
            <a:xfrm>
              <a:off x="8404022" y="2788330"/>
              <a:ext cx="278478" cy="191934"/>
            </a:xfrm>
            <a:custGeom>
              <a:rect b="b" l="l" r="r" t="t"/>
              <a:pathLst>
                <a:path extrusionOk="0" h="10856" w="15751">
                  <a:moveTo>
                    <a:pt x="11631" y="592"/>
                  </a:moveTo>
                  <a:cubicBezTo>
                    <a:pt x="12794" y="592"/>
                    <a:pt x="13976" y="703"/>
                    <a:pt x="14683" y="783"/>
                  </a:cubicBezTo>
                  <a:cubicBezTo>
                    <a:pt x="14348" y="1035"/>
                    <a:pt x="13795" y="1407"/>
                    <a:pt x="12920" y="1893"/>
                  </a:cubicBezTo>
                  <a:cubicBezTo>
                    <a:pt x="11310" y="2788"/>
                    <a:pt x="3440" y="8105"/>
                    <a:pt x="932" y="9804"/>
                  </a:cubicBezTo>
                  <a:cubicBezTo>
                    <a:pt x="1471" y="8387"/>
                    <a:pt x="2647" y="5584"/>
                    <a:pt x="3904" y="4475"/>
                  </a:cubicBezTo>
                  <a:cubicBezTo>
                    <a:pt x="5556" y="3016"/>
                    <a:pt x="9035" y="1015"/>
                    <a:pt x="9423" y="793"/>
                  </a:cubicBezTo>
                  <a:cubicBezTo>
                    <a:pt x="10044" y="644"/>
                    <a:pt x="10833" y="592"/>
                    <a:pt x="11631" y="592"/>
                  </a:cubicBezTo>
                  <a:close/>
                  <a:moveTo>
                    <a:pt x="11648" y="0"/>
                  </a:moveTo>
                  <a:cubicBezTo>
                    <a:pt x="10786" y="0"/>
                    <a:pt x="9925" y="59"/>
                    <a:pt x="9241" y="229"/>
                  </a:cubicBezTo>
                  <a:cubicBezTo>
                    <a:pt x="9216" y="236"/>
                    <a:pt x="9191" y="246"/>
                    <a:pt x="9168" y="260"/>
                  </a:cubicBezTo>
                  <a:cubicBezTo>
                    <a:pt x="9011" y="348"/>
                    <a:pt x="5303" y="2452"/>
                    <a:pt x="3513" y="4032"/>
                  </a:cubicBezTo>
                  <a:cubicBezTo>
                    <a:pt x="1687" y="5642"/>
                    <a:pt x="130" y="10271"/>
                    <a:pt x="64" y="10468"/>
                  </a:cubicBezTo>
                  <a:cubicBezTo>
                    <a:pt x="0" y="10658"/>
                    <a:pt x="142" y="10855"/>
                    <a:pt x="344" y="10855"/>
                  </a:cubicBezTo>
                  <a:cubicBezTo>
                    <a:pt x="403" y="10855"/>
                    <a:pt x="461" y="10838"/>
                    <a:pt x="511" y="10805"/>
                  </a:cubicBezTo>
                  <a:cubicBezTo>
                    <a:pt x="618" y="10732"/>
                    <a:pt x="11349" y="3441"/>
                    <a:pt x="13208" y="2409"/>
                  </a:cubicBezTo>
                  <a:cubicBezTo>
                    <a:pt x="15097" y="1360"/>
                    <a:pt x="15562" y="816"/>
                    <a:pt x="15608" y="758"/>
                  </a:cubicBezTo>
                  <a:cubicBezTo>
                    <a:pt x="15750" y="579"/>
                    <a:pt x="15646" y="314"/>
                    <a:pt x="15421" y="281"/>
                  </a:cubicBezTo>
                  <a:cubicBezTo>
                    <a:pt x="15309" y="265"/>
                    <a:pt x="13479" y="0"/>
                    <a:pt x="116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7"/>
            <p:cNvSpPr/>
            <p:nvPr/>
          </p:nvSpPr>
          <p:spPr>
            <a:xfrm>
              <a:off x="8826415" y="2624719"/>
              <a:ext cx="218931" cy="175509"/>
            </a:xfrm>
            <a:custGeom>
              <a:rect b="b" l="l" r="r" t="t"/>
              <a:pathLst>
                <a:path extrusionOk="0" h="9927" w="12383">
                  <a:moveTo>
                    <a:pt x="5491" y="0"/>
                  </a:moveTo>
                  <a:cubicBezTo>
                    <a:pt x="5100" y="0"/>
                    <a:pt x="4714" y="38"/>
                    <a:pt x="4343" y="116"/>
                  </a:cubicBezTo>
                  <a:cubicBezTo>
                    <a:pt x="1286" y="760"/>
                    <a:pt x="0" y="3332"/>
                    <a:pt x="0" y="3332"/>
                  </a:cubicBezTo>
                  <a:cubicBezTo>
                    <a:pt x="0" y="5744"/>
                    <a:pt x="5146" y="7674"/>
                    <a:pt x="5146" y="7674"/>
                  </a:cubicBezTo>
                  <a:cubicBezTo>
                    <a:pt x="5146" y="7674"/>
                    <a:pt x="6595" y="9927"/>
                    <a:pt x="8203" y="9927"/>
                  </a:cubicBezTo>
                  <a:cubicBezTo>
                    <a:pt x="9810" y="9927"/>
                    <a:pt x="12383" y="8317"/>
                    <a:pt x="11900" y="4941"/>
                  </a:cubicBezTo>
                  <a:cubicBezTo>
                    <a:pt x="11477" y="1975"/>
                    <a:pt x="8323" y="0"/>
                    <a:pt x="5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7"/>
            <p:cNvSpPr/>
            <p:nvPr/>
          </p:nvSpPr>
          <p:spPr>
            <a:xfrm>
              <a:off x="8821164" y="2619504"/>
              <a:ext cx="225650" cy="185941"/>
            </a:xfrm>
            <a:custGeom>
              <a:rect b="b" l="l" r="r" t="t"/>
              <a:pathLst>
                <a:path extrusionOk="0" h="10517" w="12763">
                  <a:moveTo>
                    <a:pt x="5788" y="591"/>
                  </a:moveTo>
                  <a:cubicBezTo>
                    <a:pt x="7095" y="591"/>
                    <a:pt x="8493" y="1032"/>
                    <a:pt x="9639" y="1834"/>
                  </a:cubicBezTo>
                  <a:cubicBezTo>
                    <a:pt x="10909" y="2723"/>
                    <a:pt x="11714" y="3945"/>
                    <a:pt x="11904" y="5277"/>
                  </a:cubicBezTo>
                  <a:cubicBezTo>
                    <a:pt x="12146" y="6967"/>
                    <a:pt x="11563" y="8052"/>
                    <a:pt x="11032" y="8664"/>
                  </a:cubicBezTo>
                  <a:cubicBezTo>
                    <a:pt x="10226" y="9595"/>
                    <a:pt x="9163" y="9926"/>
                    <a:pt x="8498" y="9926"/>
                  </a:cubicBezTo>
                  <a:cubicBezTo>
                    <a:pt x="7071" y="9926"/>
                    <a:pt x="5705" y="7831"/>
                    <a:pt x="5691" y="7809"/>
                  </a:cubicBezTo>
                  <a:cubicBezTo>
                    <a:pt x="5657" y="7756"/>
                    <a:pt x="5606" y="7715"/>
                    <a:pt x="5546" y="7692"/>
                  </a:cubicBezTo>
                  <a:cubicBezTo>
                    <a:pt x="4186" y="7182"/>
                    <a:pt x="685" y="5481"/>
                    <a:pt x="593" y="3699"/>
                  </a:cubicBezTo>
                  <a:cubicBezTo>
                    <a:pt x="808" y="3316"/>
                    <a:pt x="2074" y="1252"/>
                    <a:pt x="4697" y="701"/>
                  </a:cubicBezTo>
                  <a:cubicBezTo>
                    <a:pt x="5048" y="627"/>
                    <a:pt x="5414" y="591"/>
                    <a:pt x="5788" y="591"/>
                  </a:cubicBezTo>
                  <a:close/>
                  <a:moveTo>
                    <a:pt x="5780" y="1"/>
                  </a:moveTo>
                  <a:cubicBezTo>
                    <a:pt x="5368" y="1"/>
                    <a:pt x="4964" y="40"/>
                    <a:pt x="4578" y="122"/>
                  </a:cubicBezTo>
                  <a:cubicBezTo>
                    <a:pt x="1419" y="786"/>
                    <a:pt x="88" y="3385"/>
                    <a:pt x="32" y="3495"/>
                  </a:cubicBezTo>
                  <a:cubicBezTo>
                    <a:pt x="11" y="3536"/>
                    <a:pt x="0" y="3581"/>
                    <a:pt x="0" y="3627"/>
                  </a:cubicBezTo>
                  <a:cubicBezTo>
                    <a:pt x="0" y="6059"/>
                    <a:pt x="4525" y="7929"/>
                    <a:pt x="5249" y="8212"/>
                  </a:cubicBezTo>
                  <a:cubicBezTo>
                    <a:pt x="5540" y="8639"/>
                    <a:pt x="6913" y="10516"/>
                    <a:pt x="8498" y="10516"/>
                  </a:cubicBezTo>
                  <a:cubicBezTo>
                    <a:pt x="9537" y="10516"/>
                    <a:pt x="10708" y="9942"/>
                    <a:pt x="11480" y="9052"/>
                  </a:cubicBezTo>
                  <a:cubicBezTo>
                    <a:pt x="12092" y="8347"/>
                    <a:pt x="12763" y="7104"/>
                    <a:pt x="12491" y="5194"/>
                  </a:cubicBezTo>
                  <a:cubicBezTo>
                    <a:pt x="12277" y="3699"/>
                    <a:pt x="11385" y="2333"/>
                    <a:pt x="9979" y="1349"/>
                  </a:cubicBezTo>
                  <a:cubicBezTo>
                    <a:pt x="8736" y="478"/>
                    <a:pt x="7209" y="1"/>
                    <a:pt x="5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7"/>
            <p:cNvSpPr/>
            <p:nvPr/>
          </p:nvSpPr>
          <p:spPr>
            <a:xfrm>
              <a:off x="8041582" y="2970805"/>
              <a:ext cx="199059" cy="388925"/>
            </a:xfrm>
            <a:custGeom>
              <a:rect b="b" l="l" r="r" t="t"/>
              <a:pathLst>
                <a:path extrusionOk="0" h="21998" w="11259">
                  <a:moveTo>
                    <a:pt x="8526" y="1"/>
                  </a:moveTo>
                  <a:cubicBezTo>
                    <a:pt x="7078" y="1"/>
                    <a:pt x="6273" y="644"/>
                    <a:pt x="4504" y="1287"/>
                  </a:cubicBezTo>
                  <a:cubicBezTo>
                    <a:pt x="2735" y="1931"/>
                    <a:pt x="1771" y="1770"/>
                    <a:pt x="1287" y="1931"/>
                  </a:cubicBezTo>
                  <a:cubicBezTo>
                    <a:pt x="805" y="2092"/>
                    <a:pt x="1128" y="2735"/>
                    <a:pt x="1771" y="3217"/>
                  </a:cubicBezTo>
                  <a:cubicBezTo>
                    <a:pt x="1985" y="3378"/>
                    <a:pt x="2378" y="3432"/>
                    <a:pt x="2807" y="3432"/>
                  </a:cubicBezTo>
                  <a:cubicBezTo>
                    <a:pt x="3665" y="3432"/>
                    <a:pt x="4665" y="3217"/>
                    <a:pt x="4665" y="3217"/>
                  </a:cubicBezTo>
                  <a:lnTo>
                    <a:pt x="4665" y="3217"/>
                  </a:lnTo>
                  <a:cubicBezTo>
                    <a:pt x="4665" y="3218"/>
                    <a:pt x="1610" y="5309"/>
                    <a:pt x="805" y="5791"/>
                  </a:cubicBezTo>
                  <a:cubicBezTo>
                    <a:pt x="1" y="6273"/>
                    <a:pt x="3056" y="6755"/>
                    <a:pt x="4343" y="6755"/>
                  </a:cubicBezTo>
                  <a:cubicBezTo>
                    <a:pt x="5630" y="6755"/>
                    <a:pt x="6434" y="5952"/>
                    <a:pt x="6434" y="5952"/>
                  </a:cubicBezTo>
                  <a:lnTo>
                    <a:pt x="6434" y="5952"/>
                  </a:lnTo>
                  <a:lnTo>
                    <a:pt x="1289" y="19622"/>
                  </a:lnTo>
                  <a:cubicBezTo>
                    <a:pt x="1156" y="21085"/>
                    <a:pt x="1572" y="21997"/>
                    <a:pt x="4083" y="21997"/>
                  </a:cubicBezTo>
                  <a:cubicBezTo>
                    <a:pt x="4609" y="21997"/>
                    <a:pt x="5227" y="21957"/>
                    <a:pt x="5952" y="21874"/>
                  </a:cubicBezTo>
                  <a:cubicBezTo>
                    <a:pt x="10133" y="21391"/>
                    <a:pt x="10133" y="20748"/>
                    <a:pt x="10133" y="20105"/>
                  </a:cubicBezTo>
                  <a:cubicBezTo>
                    <a:pt x="10133" y="19461"/>
                    <a:pt x="11259" y="4182"/>
                    <a:pt x="11259" y="3379"/>
                  </a:cubicBezTo>
                  <a:cubicBezTo>
                    <a:pt x="11259" y="2574"/>
                    <a:pt x="9972" y="1"/>
                    <a:pt x="8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7"/>
            <p:cNvSpPr/>
            <p:nvPr/>
          </p:nvSpPr>
          <p:spPr>
            <a:xfrm>
              <a:off x="8047576" y="2965607"/>
              <a:ext cx="198299" cy="399338"/>
            </a:xfrm>
            <a:custGeom>
              <a:rect b="b" l="l" r="r" t="t"/>
              <a:pathLst>
                <a:path extrusionOk="0" h="22587" w="11216">
                  <a:moveTo>
                    <a:pt x="8187" y="591"/>
                  </a:moveTo>
                  <a:cubicBezTo>
                    <a:pt x="9414" y="591"/>
                    <a:pt x="10625" y="3002"/>
                    <a:pt x="10625" y="3673"/>
                  </a:cubicBezTo>
                  <a:cubicBezTo>
                    <a:pt x="10625" y="4087"/>
                    <a:pt x="10300" y="8685"/>
                    <a:pt x="10016" y="12743"/>
                  </a:cubicBezTo>
                  <a:cubicBezTo>
                    <a:pt x="9739" y="16682"/>
                    <a:pt x="9498" y="20084"/>
                    <a:pt x="9498" y="20399"/>
                  </a:cubicBezTo>
                  <a:cubicBezTo>
                    <a:pt x="9498" y="20878"/>
                    <a:pt x="9498" y="21421"/>
                    <a:pt x="5579" y="21874"/>
                  </a:cubicBezTo>
                  <a:cubicBezTo>
                    <a:pt x="4885" y="21954"/>
                    <a:pt x="4278" y="21995"/>
                    <a:pt x="3757" y="21995"/>
                  </a:cubicBezTo>
                  <a:cubicBezTo>
                    <a:pt x="2665" y="21995"/>
                    <a:pt x="1948" y="21818"/>
                    <a:pt x="1584" y="21464"/>
                  </a:cubicBezTo>
                  <a:cubicBezTo>
                    <a:pt x="1282" y="21168"/>
                    <a:pt x="1178" y="20724"/>
                    <a:pt x="1241" y="19982"/>
                  </a:cubicBezTo>
                  <a:lnTo>
                    <a:pt x="6371" y="6351"/>
                  </a:lnTo>
                  <a:cubicBezTo>
                    <a:pt x="6420" y="6220"/>
                    <a:pt x="6372" y="6074"/>
                    <a:pt x="6255" y="5998"/>
                  </a:cubicBezTo>
                  <a:cubicBezTo>
                    <a:pt x="6206" y="5966"/>
                    <a:pt x="6150" y="5951"/>
                    <a:pt x="6095" y="5951"/>
                  </a:cubicBezTo>
                  <a:cubicBezTo>
                    <a:pt x="6019" y="5951"/>
                    <a:pt x="5943" y="5980"/>
                    <a:pt x="5886" y="6037"/>
                  </a:cubicBezTo>
                  <a:cubicBezTo>
                    <a:pt x="5879" y="6045"/>
                    <a:pt x="5156" y="6755"/>
                    <a:pt x="4004" y="6755"/>
                  </a:cubicBezTo>
                  <a:cubicBezTo>
                    <a:pt x="2987" y="6755"/>
                    <a:pt x="1327" y="6483"/>
                    <a:pt x="767" y="6247"/>
                  </a:cubicBezTo>
                  <a:cubicBezTo>
                    <a:pt x="1730" y="5644"/>
                    <a:pt x="4374" y="3838"/>
                    <a:pt x="4493" y="3756"/>
                  </a:cubicBezTo>
                  <a:cubicBezTo>
                    <a:pt x="4610" y="3676"/>
                    <a:pt x="4654" y="3525"/>
                    <a:pt x="4597" y="3396"/>
                  </a:cubicBezTo>
                  <a:cubicBezTo>
                    <a:pt x="4550" y="3285"/>
                    <a:pt x="4442" y="3217"/>
                    <a:pt x="4326" y="3217"/>
                  </a:cubicBezTo>
                  <a:cubicBezTo>
                    <a:pt x="4306" y="3217"/>
                    <a:pt x="4285" y="3219"/>
                    <a:pt x="4265" y="3223"/>
                  </a:cubicBezTo>
                  <a:cubicBezTo>
                    <a:pt x="3739" y="3336"/>
                    <a:pt x="3027" y="3431"/>
                    <a:pt x="2459" y="3431"/>
                  </a:cubicBezTo>
                  <a:cubicBezTo>
                    <a:pt x="2075" y="3431"/>
                    <a:pt x="1758" y="3388"/>
                    <a:pt x="1608" y="3276"/>
                  </a:cubicBezTo>
                  <a:cubicBezTo>
                    <a:pt x="1141" y="2925"/>
                    <a:pt x="993" y="2587"/>
                    <a:pt x="1042" y="2505"/>
                  </a:cubicBezTo>
                  <a:cubicBezTo>
                    <a:pt x="1168" y="2464"/>
                    <a:pt x="1368" y="2446"/>
                    <a:pt x="1621" y="2425"/>
                  </a:cubicBezTo>
                  <a:cubicBezTo>
                    <a:pt x="2189" y="2377"/>
                    <a:pt x="3045" y="2304"/>
                    <a:pt x="4266" y="1860"/>
                  </a:cubicBezTo>
                  <a:cubicBezTo>
                    <a:pt x="4831" y="1654"/>
                    <a:pt x="5301" y="1449"/>
                    <a:pt x="5714" y="1267"/>
                  </a:cubicBezTo>
                  <a:cubicBezTo>
                    <a:pt x="6609" y="874"/>
                    <a:pt x="7255" y="591"/>
                    <a:pt x="8187" y="591"/>
                  </a:cubicBezTo>
                  <a:close/>
                  <a:moveTo>
                    <a:pt x="8187" y="0"/>
                  </a:moveTo>
                  <a:cubicBezTo>
                    <a:pt x="7132" y="0"/>
                    <a:pt x="6401" y="320"/>
                    <a:pt x="5477" y="725"/>
                  </a:cubicBezTo>
                  <a:cubicBezTo>
                    <a:pt x="5072" y="903"/>
                    <a:pt x="4611" y="1105"/>
                    <a:pt x="4065" y="1304"/>
                  </a:cubicBezTo>
                  <a:cubicBezTo>
                    <a:pt x="2916" y="1721"/>
                    <a:pt x="2107" y="1790"/>
                    <a:pt x="1572" y="1836"/>
                  </a:cubicBezTo>
                  <a:cubicBezTo>
                    <a:pt x="1280" y="1861"/>
                    <a:pt x="1048" y="1880"/>
                    <a:pt x="855" y="1944"/>
                  </a:cubicBezTo>
                  <a:cubicBezTo>
                    <a:pt x="621" y="2023"/>
                    <a:pt x="466" y="2196"/>
                    <a:pt x="430" y="2419"/>
                  </a:cubicBezTo>
                  <a:cubicBezTo>
                    <a:pt x="354" y="2886"/>
                    <a:pt x="806" y="3412"/>
                    <a:pt x="1254" y="3748"/>
                  </a:cubicBezTo>
                  <a:cubicBezTo>
                    <a:pt x="1530" y="3955"/>
                    <a:pt x="2004" y="4023"/>
                    <a:pt x="2502" y="4023"/>
                  </a:cubicBezTo>
                  <a:cubicBezTo>
                    <a:pt x="2697" y="4023"/>
                    <a:pt x="2896" y="4012"/>
                    <a:pt x="3089" y="3996"/>
                  </a:cubicBezTo>
                  <a:lnTo>
                    <a:pt x="3089" y="3996"/>
                  </a:lnTo>
                  <a:cubicBezTo>
                    <a:pt x="2128" y="4647"/>
                    <a:pt x="799" y="5541"/>
                    <a:pt x="315" y="5831"/>
                  </a:cubicBezTo>
                  <a:cubicBezTo>
                    <a:pt x="0" y="6021"/>
                    <a:pt x="27" y="6262"/>
                    <a:pt x="53" y="6357"/>
                  </a:cubicBezTo>
                  <a:cubicBezTo>
                    <a:pt x="285" y="7194"/>
                    <a:pt x="3968" y="7345"/>
                    <a:pt x="4005" y="7345"/>
                  </a:cubicBezTo>
                  <a:cubicBezTo>
                    <a:pt x="4522" y="7344"/>
                    <a:pt x="5031" y="7227"/>
                    <a:pt x="5496" y="7000"/>
                  </a:cubicBezTo>
                  <a:lnTo>
                    <a:pt x="5496" y="7000"/>
                  </a:lnTo>
                  <a:lnTo>
                    <a:pt x="673" y="19812"/>
                  </a:lnTo>
                  <a:cubicBezTo>
                    <a:pt x="663" y="19837"/>
                    <a:pt x="658" y="19862"/>
                    <a:pt x="655" y="19889"/>
                  </a:cubicBezTo>
                  <a:cubicBezTo>
                    <a:pt x="597" y="20528"/>
                    <a:pt x="604" y="21332"/>
                    <a:pt x="1173" y="21887"/>
                  </a:cubicBezTo>
                  <a:cubicBezTo>
                    <a:pt x="1655" y="22359"/>
                    <a:pt x="2476" y="22587"/>
                    <a:pt x="3746" y="22587"/>
                  </a:cubicBezTo>
                  <a:cubicBezTo>
                    <a:pt x="4294" y="22587"/>
                    <a:pt x="4924" y="22544"/>
                    <a:pt x="5647" y="22461"/>
                  </a:cubicBezTo>
                  <a:cubicBezTo>
                    <a:pt x="9780" y="21984"/>
                    <a:pt x="10090" y="21335"/>
                    <a:pt x="10090" y="20399"/>
                  </a:cubicBezTo>
                  <a:cubicBezTo>
                    <a:pt x="10090" y="20105"/>
                    <a:pt x="10352" y="16384"/>
                    <a:pt x="10605" y="12784"/>
                  </a:cubicBezTo>
                  <a:cubicBezTo>
                    <a:pt x="10905" y="8519"/>
                    <a:pt x="11216" y="4107"/>
                    <a:pt x="11216" y="3673"/>
                  </a:cubicBezTo>
                  <a:cubicBezTo>
                    <a:pt x="11216" y="2772"/>
                    <a:pt x="9852" y="0"/>
                    <a:pt x="8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7"/>
            <p:cNvSpPr/>
            <p:nvPr/>
          </p:nvSpPr>
          <p:spPr>
            <a:xfrm>
              <a:off x="8155336" y="3022873"/>
              <a:ext cx="13508" cy="53146"/>
            </a:xfrm>
            <a:custGeom>
              <a:rect b="b" l="l" r="r" t="t"/>
              <a:pathLst>
                <a:path extrusionOk="0" h="3006" w="764">
                  <a:moveTo>
                    <a:pt x="0" y="3006"/>
                  </a:moveTo>
                  <a:lnTo>
                    <a:pt x="76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7"/>
            <p:cNvSpPr/>
            <p:nvPr/>
          </p:nvSpPr>
          <p:spPr>
            <a:xfrm>
              <a:off x="8149430" y="3017551"/>
              <a:ext cx="25247" cy="63701"/>
            </a:xfrm>
            <a:custGeom>
              <a:rect b="b" l="l" r="r" t="t"/>
              <a:pathLst>
                <a:path extrusionOk="0" h="3603" w="1428">
                  <a:moveTo>
                    <a:pt x="1099" y="0"/>
                  </a:moveTo>
                  <a:cubicBezTo>
                    <a:pt x="964" y="0"/>
                    <a:pt x="842" y="92"/>
                    <a:pt x="810" y="228"/>
                  </a:cubicBezTo>
                  <a:lnTo>
                    <a:pt x="49" y="3235"/>
                  </a:lnTo>
                  <a:cubicBezTo>
                    <a:pt x="1" y="3421"/>
                    <a:pt x="142" y="3603"/>
                    <a:pt x="334" y="3603"/>
                  </a:cubicBezTo>
                  <a:cubicBezTo>
                    <a:pt x="470" y="3603"/>
                    <a:pt x="587" y="3511"/>
                    <a:pt x="621" y="3380"/>
                  </a:cubicBezTo>
                  <a:lnTo>
                    <a:pt x="1383" y="375"/>
                  </a:lnTo>
                  <a:cubicBezTo>
                    <a:pt x="1427" y="215"/>
                    <a:pt x="1331" y="51"/>
                    <a:pt x="1172" y="9"/>
                  </a:cubicBezTo>
                  <a:cubicBezTo>
                    <a:pt x="1147" y="3"/>
                    <a:pt x="1123" y="0"/>
                    <a:pt x="10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7"/>
            <p:cNvSpPr/>
            <p:nvPr/>
          </p:nvSpPr>
          <p:spPr>
            <a:xfrm>
              <a:off x="8027385" y="3257999"/>
              <a:ext cx="193366" cy="234066"/>
            </a:xfrm>
            <a:custGeom>
              <a:rect b="b" l="l" r="r" t="t"/>
              <a:pathLst>
                <a:path extrusionOk="0" h="13239" w="10937">
                  <a:moveTo>
                    <a:pt x="7077" y="1"/>
                  </a:moveTo>
                  <a:cubicBezTo>
                    <a:pt x="7077" y="1"/>
                    <a:pt x="1931" y="1448"/>
                    <a:pt x="965" y="3700"/>
                  </a:cubicBezTo>
                  <a:cubicBezTo>
                    <a:pt x="1" y="5949"/>
                    <a:pt x="162" y="9329"/>
                    <a:pt x="2092" y="11257"/>
                  </a:cubicBezTo>
                  <a:cubicBezTo>
                    <a:pt x="3430" y="12596"/>
                    <a:pt x="4227" y="13239"/>
                    <a:pt x="5287" y="13239"/>
                  </a:cubicBezTo>
                  <a:cubicBezTo>
                    <a:pt x="5755" y="13239"/>
                    <a:pt x="6275" y="13113"/>
                    <a:pt x="6916" y="12866"/>
                  </a:cubicBezTo>
                  <a:cubicBezTo>
                    <a:pt x="9006" y="12062"/>
                    <a:pt x="9490" y="10775"/>
                    <a:pt x="9650" y="9488"/>
                  </a:cubicBezTo>
                  <a:cubicBezTo>
                    <a:pt x="9811" y="8202"/>
                    <a:pt x="10936" y="3861"/>
                    <a:pt x="70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7"/>
            <p:cNvSpPr/>
            <p:nvPr/>
          </p:nvSpPr>
          <p:spPr>
            <a:xfrm>
              <a:off x="8022417" y="3252748"/>
              <a:ext cx="197804" cy="244497"/>
            </a:xfrm>
            <a:custGeom>
              <a:rect b="b" l="l" r="r" t="t"/>
              <a:pathLst>
                <a:path extrusionOk="0" h="13829" w="11188">
                  <a:moveTo>
                    <a:pt x="7272" y="631"/>
                  </a:moveTo>
                  <a:cubicBezTo>
                    <a:pt x="10543" y="4008"/>
                    <a:pt x="9955" y="7726"/>
                    <a:pt x="9700" y="9325"/>
                  </a:cubicBezTo>
                  <a:cubicBezTo>
                    <a:pt x="9675" y="9490"/>
                    <a:pt x="9652" y="9632"/>
                    <a:pt x="9637" y="9749"/>
                  </a:cubicBezTo>
                  <a:cubicBezTo>
                    <a:pt x="9490" y="10927"/>
                    <a:pt x="9080" y="12122"/>
                    <a:pt x="7090" y="12888"/>
                  </a:cubicBezTo>
                  <a:cubicBezTo>
                    <a:pt x="6489" y="13119"/>
                    <a:pt x="6008" y="13240"/>
                    <a:pt x="5574" y="13240"/>
                  </a:cubicBezTo>
                  <a:cubicBezTo>
                    <a:pt x="4613" y="13240"/>
                    <a:pt x="3881" y="12647"/>
                    <a:pt x="2580" y="11347"/>
                  </a:cubicBezTo>
                  <a:cubicBezTo>
                    <a:pt x="688" y="9453"/>
                    <a:pt x="620" y="6207"/>
                    <a:pt x="1518" y="4114"/>
                  </a:cubicBezTo>
                  <a:cubicBezTo>
                    <a:pt x="2322" y="2236"/>
                    <a:pt x="6394" y="901"/>
                    <a:pt x="7272" y="631"/>
                  </a:cubicBezTo>
                  <a:close/>
                  <a:moveTo>
                    <a:pt x="7357" y="1"/>
                  </a:moveTo>
                  <a:cubicBezTo>
                    <a:pt x="7330" y="1"/>
                    <a:pt x="7303" y="4"/>
                    <a:pt x="7277" y="12"/>
                  </a:cubicBezTo>
                  <a:cubicBezTo>
                    <a:pt x="7061" y="73"/>
                    <a:pt x="1984" y="1525"/>
                    <a:pt x="974" y="3879"/>
                  </a:cubicBezTo>
                  <a:cubicBezTo>
                    <a:pt x="1" y="6152"/>
                    <a:pt x="85" y="9689"/>
                    <a:pt x="2162" y="11765"/>
                  </a:cubicBezTo>
                  <a:cubicBezTo>
                    <a:pt x="3510" y="13111"/>
                    <a:pt x="4373" y="13828"/>
                    <a:pt x="5564" y="13828"/>
                  </a:cubicBezTo>
                  <a:cubicBezTo>
                    <a:pt x="6065" y="13828"/>
                    <a:pt x="6626" y="13700"/>
                    <a:pt x="7303" y="13439"/>
                  </a:cubicBezTo>
                  <a:cubicBezTo>
                    <a:pt x="9588" y="12560"/>
                    <a:pt x="10062" y="11118"/>
                    <a:pt x="10224" y="9822"/>
                  </a:cubicBezTo>
                  <a:cubicBezTo>
                    <a:pt x="10238" y="9710"/>
                    <a:pt x="10259" y="9574"/>
                    <a:pt x="10284" y="9417"/>
                  </a:cubicBezTo>
                  <a:cubicBezTo>
                    <a:pt x="10555" y="7708"/>
                    <a:pt x="11187" y="3709"/>
                    <a:pt x="7566" y="89"/>
                  </a:cubicBezTo>
                  <a:cubicBezTo>
                    <a:pt x="7510" y="31"/>
                    <a:pt x="7434" y="1"/>
                    <a:pt x="7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7"/>
            <p:cNvSpPr/>
            <p:nvPr/>
          </p:nvSpPr>
          <p:spPr>
            <a:xfrm>
              <a:off x="7973355" y="4437609"/>
              <a:ext cx="264457" cy="218949"/>
            </a:xfrm>
            <a:custGeom>
              <a:rect b="b" l="l" r="r" t="t"/>
              <a:pathLst>
                <a:path extrusionOk="0" h="12384" w="14958">
                  <a:moveTo>
                    <a:pt x="2809" y="1"/>
                  </a:moveTo>
                  <a:cubicBezTo>
                    <a:pt x="2412" y="1"/>
                    <a:pt x="2055" y="55"/>
                    <a:pt x="1770" y="185"/>
                  </a:cubicBezTo>
                  <a:cubicBezTo>
                    <a:pt x="1" y="989"/>
                    <a:pt x="1" y="1794"/>
                    <a:pt x="2252" y="5332"/>
                  </a:cubicBezTo>
                  <a:cubicBezTo>
                    <a:pt x="4288" y="8529"/>
                    <a:pt x="9607" y="12384"/>
                    <a:pt x="12155" y="12384"/>
                  </a:cubicBezTo>
                  <a:cubicBezTo>
                    <a:pt x="12426" y="12384"/>
                    <a:pt x="12666" y="12340"/>
                    <a:pt x="12867" y="12248"/>
                  </a:cubicBezTo>
                  <a:cubicBezTo>
                    <a:pt x="14958" y="11282"/>
                    <a:pt x="13028" y="4848"/>
                    <a:pt x="13028" y="4848"/>
                  </a:cubicBezTo>
                  <a:lnTo>
                    <a:pt x="8042" y="1472"/>
                  </a:lnTo>
                  <a:cubicBezTo>
                    <a:pt x="8042" y="1472"/>
                    <a:pt x="4875" y="1"/>
                    <a:pt x="28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7"/>
            <p:cNvSpPr/>
            <p:nvPr/>
          </p:nvSpPr>
          <p:spPr>
            <a:xfrm>
              <a:off x="7973744" y="4432464"/>
              <a:ext cx="269249" cy="229221"/>
            </a:xfrm>
            <a:custGeom>
              <a:rect b="b" l="l" r="r" t="t"/>
              <a:pathLst>
                <a:path extrusionOk="0" h="12965" w="15229">
                  <a:moveTo>
                    <a:pt x="2779" y="588"/>
                  </a:moveTo>
                  <a:cubicBezTo>
                    <a:pt x="4380" y="588"/>
                    <a:pt x="6861" y="1554"/>
                    <a:pt x="7873" y="2021"/>
                  </a:cubicBezTo>
                  <a:lnTo>
                    <a:pt x="12752" y="5326"/>
                  </a:lnTo>
                  <a:cubicBezTo>
                    <a:pt x="13275" y="7120"/>
                    <a:pt x="14216" y="11580"/>
                    <a:pt x="12720" y="12270"/>
                  </a:cubicBezTo>
                  <a:cubicBezTo>
                    <a:pt x="12554" y="12347"/>
                    <a:pt x="12353" y="12383"/>
                    <a:pt x="12122" y="12383"/>
                  </a:cubicBezTo>
                  <a:cubicBezTo>
                    <a:pt x="9808" y="12383"/>
                    <a:pt x="4553" y="8722"/>
                    <a:pt x="2479" y="5464"/>
                  </a:cubicBezTo>
                  <a:cubicBezTo>
                    <a:pt x="1296" y="3605"/>
                    <a:pt x="603" y="2313"/>
                    <a:pt x="807" y="1627"/>
                  </a:cubicBezTo>
                  <a:cubicBezTo>
                    <a:pt x="904" y="1299"/>
                    <a:pt x="1213" y="1044"/>
                    <a:pt x="1870" y="745"/>
                  </a:cubicBezTo>
                  <a:cubicBezTo>
                    <a:pt x="2113" y="634"/>
                    <a:pt x="2424" y="588"/>
                    <a:pt x="2779" y="588"/>
                  </a:cubicBezTo>
                  <a:close/>
                  <a:moveTo>
                    <a:pt x="2779" y="0"/>
                  </a:moveTo>
                  <a:cubicBezTo>
                    <a:pt x="2342" y="0"/>
                    <a:pt x="1946" y="61"/>
                    <a:pt x="1626" y="206"/>
                  </a:cubicBezTo>
                  <a:cubicBezTo>
                    <a:pt x="1016" y="483"/>
                    <a:pt x="428" y="826"/>
                    <a:pt x="241" y="1458"/>
                  </a:cubicBezTo>
                  <a:cubicBezTo>
                    <a:pt x="0" y="2269"/>
                    <a:pt x="438" y="3359"/>
                    <a:pt x="1981" y="5781"/>
                  </a:cubicBezTo>
                  <a:cubicBezTo>
                    <a:pt x="4044" y="9023"/>
                    <a:pt x="9425" y="12964"/>
                    <a:pt x="12155" y="12964"/>
                  </a:cubicBezTo>
                  <a:cubicBezTo>
                    <a:pt x="12462" y="12964"/>
                    <a:pt x="12736" y="12914"/>
                    <a:pt x="12969" y="12807"/>
                  </a:cubicBezTo>
                  <a:cubicBezTo>
                    <a:pt x="15228" y="11764"/>
                    <a:pt x="13494" y="5739"/>
                    <a:pt x="13289" y="5055"/>
                  </a:cubicBezTo>
                  <a:cubicBezTo>
                    <a:pt x="13270" y="4989"/>
                    <a:pt x="13229" y="4934"/>
                    <a:pt x="13172" y="4895"/>
                  </a:cubicBezTo>
                  <a:lnTo>
                    <a:pt x="8186" y="1518"/>
                  </a:lnTo>
                  <a:cubicBezTo>
                    <a:pt x="8173" y="1509"/>
                    <a:pt x="8159" y="1502"/>
                    <a:pt x="8145" y="1496"/>
                  </a:cubicBezTo>
                  <a:cubicBezTo>
                    <a:pt x="7987" y="1423"/>
                    <a:pt x="4897" y="0"/>
                    <a:pt x="277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7"/>
            <p:cNvSpPr/>
            <p:nvPr/>
          </p:nvSpPr>
          <p:spPr>
            <a:xfrm>
              <a:off x="7975035" y="4449843"/>
              <a:ext cx="241951" cy="206715"/>
            </a:xfrm>
            <a:custGeom>
              <a:rect b="b" l="l" r="r" t="t"/>
              <a:pathLst>
                <a:path extrusionOk="0" h="11692" w="13685">
                  <a:moveTo>
                    <a:pt x="831" y="0"/>
                  </a:moveTo>
                  <a:lnTo>
                    <a:pt x="831" y="0"/>
                  </a:lnTo>
                  <a:cubicBezTo>
                    <a:pt x="0" y="732"/>
                    <a:pt x="359" y="1812"/>
                    <a:pt x="2157" y="4640"/>
                  </a:cubicBezTo>
                  <a:cubicBezTo>
                    <a:pt x="4193" y="7837"/>
                    <a:pt x="9512" y="11692"/>
                    <a:pt x="12060" y="11692"/>
                  </a:cubicBezTo>
                  <a:cubicBezTo>
                    <a:pt x="12331" y="11692"/>
                    <a:pt x="12571" y="11648"/>
                    <a:pt x="12772" y="11556"/>
                  </a:cubicBezTo>
                  <a:cubicBezTo>
                    <a:pt x="13303" y="11310"/>
                    <a:pt x="13575" y="10711"/>
                    <a:pt x="13685" y="9954"/>
                  </a:cubicBezTo>
                  <a:lnTo>
                    <a:pt x="13685" y="9954"/>
                  </a:lnTo>
                  <a:cubicBezTo>
                    <a:pt x="13113" y="10196"/>
                    <a:pt x="12537" y="10308"/>
                    <a:pt x="11957" y="10308"/>
                  </a:cubicBezTo>
                  <a:cubicBezTo>
                    <a:pt x="9551" y="10308"/>
                    <a:pt x="7092" y="8376"/>
                    <a:pt x="4730" y="5765"/>
                  </a:cubicBezTo>
                  <a:cubicBezTo>
                    <a:pt x="2685" y="3504"/>
                    <a:pt x="1436" y="1249"/>
                    <a:pt x="8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7"/>
            <p:cNvSpPr/>
            <p:nvPr/>
          </p:nvSpPr>
          <p:spPr>
            <a:xfrm>
              <a:off x="7967627" y="4444610"/>
              <a:ext cx="254999" cy="217075"/>
            </a:xfrm>
            <a:custGeom>
              <a:rect b="b" l="l" r="r" t="t"/>
              <a:pathLst>
                <a:path extrusionOk="0" h="12278" w="14423">
                  <a:moveTo>
                    <a:pt x="1192" y="843"/>
                  </a:moveTo>
                  <a:lnTo>
                    <a:pt x="1192" y="843"/>
                  </a:lnTo>
                  <a:cubicBezTo>
                    <a:pt x="1841" y="2108"/>
                    <a:pt x="3058" y="4190"/>
                    <a:pt x="4930" y="6260"/>
                  </a:cubicBezTo>
                  <a:cubicBezTo>
                    <a:pt x="7761" y="9388"/>
                    <a:pt x="10168" y="10908"/>
                    <a:pt x="12354" y="10908"/>
                  </a:cubicBezTo>
                  <a:cubicBezTo>
                    <a:pt x="12813" y="10908"/>
                    <a:pt x="13262" y="10841"/>
                    <a:pt x="13703" y="10708"/>
                  </a:cubicBezTo>
                  <a:lnTo>
                    <a:pt x="13703" y="10708"/>
                  </a:lnTo>
                  <a:cubicBezTo>
                    <a:pt x="13570" y="11157"/>
                    <a:pt x="13357" y="11450"/>
                    <a:pt x="13066" y="11583"/>
                  </a:cubicBezTo>
                  <a:cubicBezTo>
                    <a:pt x="12900" y="11660"/>
                    <a:pt x="12699" y="11696"/>
                    <a:pt x="12469" y="11696"/>
                  </a:cubicBezTo>
                  <a:cubicBezTo>
                    <a:pt x="10154" y="11696"/>
                    <a:pt x="4899" y="8035"/>
                    <a:pt x="2825" y="4777"/>
                  </a:cubicBezTo>
                  <a:cubicBezTo>
                    <a:pt x="1270" y="2332"/>
                    <a:pt x="942" y="1389"/>
                    <a:pt x="1192" y="843"/>
                  </a:cubicBezTo>
                  <a:close/>
                  <a:moveTo>
                    <a:pt x="1249" y="1"/>
                  </a:moveTo>
                  <a:cubicBezTo>
                    <a:pt x="1177" y="1"/>
                    <a:pt x="1108" y="26"/>
                    <a:pt x="1054" y="75"/>
                  </a:cubicBezTo>
                  <a:cubicBezTo>
                    <a:pt x="0" y="1003"/>
                    <a:pt x="596" y="2374"/>
                    <a:pt x="2327" y="5094"/>
                  </a:cubicBezTo>
                  <a:cubicBezTo>
                    <a:pt x="4390" y="8336"/>
                    <a:pt x="9770" y="12277"/>
                    <a:pt x="12501" y="12277"/>
                  </a:cubicBezTo>
                  <a:cubicBezTo>
                    <a:pt x="12808" y="12276"/>
                    <a:pt x="13082" y="12227"/>
                    <a:pt x="13314" y="12118"/>
                  </a:cubicBezTo>
                  <a:cubicBezTo>
                    <a:pt x="13895" y="11852"/>
                    <a:pt x="14258" y="11237"/>
                    <a:pt x="14396" y="10290"/>
                  </a:cubicBezTo>
                  <a:cubicBezTo>
                    <a:pt x="14422" y="10104"/>
                    <a:pt x="14274" y="9952"/>
                    <a:pt x="14103" y="9952"/>
                  </a:cubicBezTo>
                  <a:cubicBezTo>
                    <a:pt x="14065" y="9952"/>
                    <a:pt x="14026" y="9959"/>
                    <a:pt x="13988" y="9976"/>
                  </a:cubicBezTo>
                  <a:cubicBezTo>
                    <a:pt x="13462" y="10199"/>
                    <a:pt x="12921" y="10311"/>
                    <a:pt x="12360" y="10311"/>
                  </a:cubicBezTo>
                  <a:cubicBezTo>
                    <a:pt x="10346" y="10311"/>
                    <a:pt x="8079" y="8858"/>
                    <a:pt x="5369" y="5862"/>
                  </a:cubicBezTo>
                  <a:cubicBezTo>
                    <a:pt x="3323" y="3601"/>
                    <a:pt x="2076" y="1324"/>
                    <a:pt x="1516" y="168"/>
                  </a:cubicBezTo>
                  <a:cubicBezTo>
                    <a:pt x="1476" y="85"/>
                    <a:pt x="1399" y="26"/>
                    <a:pt x="1308" y="7"/>
                  </a:cubicBezTo>
                  <a:cubicBezTo>
                    <a:pt x="1288" y="3"/>
                    <a:pt x="1268" y="1"/>
                    <a:pt x="12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7"/>
            <p:cNvSpPr/>
            <p:nvPr/>
          </p:nvSpPr>
          <p:spPr>
            <a:xfrm>
              <a:off x="8089920" y="3466464"/>
              <a:ext cx="1188591" cy="1193365"/>
            </a:xfrm>
            <a:custGeom>
              <a:rect b="b" l="l" r="r" t="t"/>
              <a:pathLst>
                <a:path extrusionOk="0" h="67498" w="67228">
                  <a:moveTo>
                    <a:pt x="45468" y="1"/>
                  </a:moveTo>
                  <a:cubicBezTo>
                    <a:pt x="42438" y="1"/>
                    <a:pt x="35390" y="859"/>
                    <a:pt x="24609" y="7187"/>
                  </a:cubicBezTo>
                  <a:lnTo>
                    <a:pt x="24769" y="12013"/>
                  </a:lnTo>
                  <a:cubicBezTo>
                    <a:pt x="24769" y="12013"/>
                    <a:pt x="14958" y="15710"/>
                    <a:pt x="10133" y="19088"/>
                  </a:cubicBezTo>
                  <a:cubicBezTo>
                    <a:pt x="5308" y="22466"/>
                    <a:pt x="2091" y="25040"/>
                    <a:pt x="1609" y="28255"/>
                  </a:cubicBezTo>
                  <a:cubicBezTo>
                    <a:pt x="1127" y="31472"/>
                    <a:pt x="1448" y="56401"/>
                    <a:pt x="1448" y="56401"/>
                  </a:cubicBezTo>
                  <a:cubicBezTo>
                    <a:pt x="1448" y="56401"/>
                    <a:pt x="0" y="56723"/>
                    <a:pt x="484" y="57687"/>
                  </a:cubicBezTo>
                  <a:cubicBezTo>
                    <a:pt x="967" y="58653"/>
                    <a:pt x="1931" y="62191"/>
                    <a:pt x="3218" y="62512"/>
                  </a:cubicBezTo>
                  <a:cubicBezTo>
                    <a:pt x="4048" y="62720"/>
                    <a:pt x="5012" y="63062"/>
                    <a:pt x="5678" y="63062"/>
                  </a:cubicBezTo>
                  <a:cubicBezTo>
                    <a:pt x="6044" y="63062"/>
                    <a:pt x="6320" y="62958"/>
                    <a:pt x="6434" y="62673"/>
                  </a:cubicBezTo>
                  <a:cubicBezTo>
                    <a:pt x="6756" y="61868"/>
                    <a:pt x="7720" y="57044"/>
                    <a:pt x="8364" y="55436"/>
                  </a:cubicBezTo>
                  <a:cubicBezTo>
                    <a:pt x="9007" y="53827"/>
                    <a:pt x="10133" y="46268"/>
                    <a:pt x="11098" y="40961"/>
                  </a:cubicBezTo>
                  <a:cubicBezTo>
                    <a:pt x="12063" y="35653"/>
                    <a:pt x="12063" y="31955"/>
                    <a:pt x="12063" y="31955"/>
                  </a:cubicBezTo>
                  <a:cubicBezTo>
                    <a:pt x="12063" y="31955"/>
                    <a:pt x="16405" y="31472"/>
                    <a:pt x="22034" y="29542"/>
                  </a:cubicBezTo>
                  <a:cubicBezTo>
                    <a:pt x="27663" y="27612"/>
                    <a:pt x="35866" y="24074"/>
                    <a:pt x="35866" y="24074"/>
                  </a:cubicBezTo>
                  <a:cubicBezTo>
                    <a:pt x="35866" y="24074"/>
                    <a:pt x="42459" y="40639"/>
                    <a:pt x="43907" y="43857"/>
                  </a:cubicBezTo>
                  <a:cubicBezTo>
                    <a:pt x="45355" y="47074"/>
                    <a:pt x="50984" y="54311"/>
                    <a:pt x="52110" y="56401"/>
                  </a:cubicBezTo>
                  <a:cubicBezTo>
                    <a:pt x="53235" y="58492"/>
                    <a:pt x="60312" y="67498"/>
                    <a:pt x="60312" y="67498"/>
                  </a:cubicBezTo>
                  <a:cubicBezTo>
                    <a:pt x="60312" y="67498"/>
                    <a:pt x="63047" y="65085"/>
                    <a:pt x="64816" y="65085"/>
                  </a:cubicBezTo>
                  <a:lnTo>
                    <a:pt x="67228" y="65085"/>
                  </a:lnTo>
                  <a:cubicBezTo>
                    <a:pt x="67228" y="65085"/>
                    <a:pt x="64332" y="57043"/>
                    <a:pt x="61921" y="52219"/>
                  </a:cubicBezTo>
                  <a:cubicBezTo>
                    <a:pt x="59509" y="47395"/>
                    <a:pt x="54522" y="39513"/>
                    <a:pt x="54522" y="39513"/>
                  </a:cubicBezTo>
                  <a:cubicBezTo>
                    <a:pt x="54522" y="39513"/>
                    <a:pt x="50021" y="11374"/>
                    <a:pt x="49858" y="9439"/>
                  </a:cubicBezTo>
                  <a:cubicBezTo>
                    <a:pt x="49547" y="5726"/>
                    <a:pt x="47168" y="120"/>
                    <a:pt x="47168" y="120"/>
                  </a:cubicBezTo>
                  <a:cubicBezTo>
                    <a:pt x="47168" y="120"/>
                    <a:pt x="46596" y="1"/>
                    <a:pt x="45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7"/>
            <p:cNvSpPr/>
            <p:nvPr/>
          </p:nvSpPr>
          <p:spPr>
            <a:xfrm>
              <a:off x="8090291" y="3461072"/>
              <a:ext cx="1194372" cy="1203990"/>
            </a:xfrm>
            <a:custGeom>
              <a:rect b="b" l="l" r="r" t="t"/>
              <a:pathLst>
                <a:path extrusionOk="0" h="68099" w="67555">
                  <a:moveTo>
                    <a:pt x="45500" y="609"/>
                  </a:moveTo>
                  <a:cubicBezTo>
                    <a:pt x="46230" y="609"/>
                    <a:pt x="46711" y="659"/>
                    <a:pt x="46938" y="691"/>
                  </a:cubicBezTo>
                  <a:cubicBezTo>
                    <a:pt x="47314" y="1606"/>
                    <a:pt x="49268" y="6482"/>
                    <a:pt x="49543" y="9769"/>
                  </a:cubicBezTo>
                  <a:cubicBezTo>
                    <a:pt x="49704" y="11694"/>
                    <a:pt x="54026" y="38717"/>
                    <a:pt x="54210" y="39865"/>
                  </a:cubicBezTo>
                  <a:cubicBezTo>
                    <a:pt x="54216" y="39905"/>
                    <a:pt x="54230" y="39943"/>
                    <a:pt x="54252" y="39977"/>
                  </a:cubicBezTo>
                  <a:cubicBezTo>
                    <a:pt x="54302" y="40055"/>
                    <a:pt x="59257" y="47900"/>
                    <a:pt x="61636" y="52657"/>
                  </a:cubicBezTo>
                  <a:cubicBezTo>
                    <a:pt x="63708" y="56803"/>
                    <a:pt x="66169" y="63417"/>
                    <a:pt x="66785" y="65094"/>
                  </a:cubicBezTo>
                  <a:lnTo>
                    <a:pt x="64795" y="65094"/>
                  </a:lnTo>
                  <a:cubicBezTo>
                    <a:pt x="63230" y="65094"/>
                    <a:pt x="61055" y="66781"/>
                    <a:pt x="60334" y="67378"/>
                  </a:cubicBezTo>
                  <a:cubicBezTo>
                    <a:pt x="59201" y="65930"/>
                    <a:pt x="53348" y="58420"/>
                    <a:pt x="52349" y="56566"/>
                  </a:cubicBezTo>
                  <a:cubicBezTo>
                    <a:pt x="51897" y="55725"/>
                    <a:pt x="50754" y="54102"/>
                    <a:pt x="49429" y="52222"/>
                  </a:cubicBezTo>
                  <a:cubicBezTo>
                    <a:pt x="47465" y="49432"/>
                    <a:pt x="45022" y="45961"/>
                    <a:pt x="44157" y="44040"/>
                  </a:cubicBezTo>
                  <a:cubicBezTo>
                    <a:pt x="42728" y="40866"/>
                    <a:pt x="36186" y="24434"/>
                    <a:pt x="36119" y="24269"/>
                  </a:cubicBezTo>
                  <a:cubicBezTo>
                    <a:pt x="36075" y="24157"/>
                    <a:pt x="35966" y="24083"/>
                    <a:pt x="35845" y="24083"/>
                  </a:cubicBezTo>
                  <a:cubicBezTo>
                    <a:pt x="35804" y="24083"/>
                    <a:pt x="35765" y="24092"/>
                    <a:pt x="35728" y="24107"/>
                  </a:cubicBezTo>
                  <a:cubicBezTo>
                    <a:pt x="35646" y="24142"/>
                    <a:pt x="27472" y="27662"/>
                    <a:pt x="21919" y="29567"/>
                  </a:cubicBezTo>
                  <a:cubicBezTo>
                    <a:pt x="16388" y="31463"/>
                    <a:pt x="12053" y="31961"/>
                    <a:pt x="12010" y="31966"/>
                  </a:cubicBezTo>
                  <a:cubicBezTo>
                    <a:pt x="11860" y="31982"/>
                    <a:pt x="11747" y="32109"/>
                    <a:pt x="11747" y="32259"/>
                  </a:cubicBezTo>
                  <a:cubicBezTo>
                    <a:pt x="11747" y="32297"/>
                    <a:pt x="11736" y="35997"/>
                    <a:pt x="10788" y="41212"/>
                  </a:cubicBezTo>
                  <a:cubicBezTo>
                    <a:pt x="10502" y="42782"/>
                    <a:pt x="10202" y="44547"/>
                    <a:pt x="9906" y="46298"/>
                  </a:cubicBezTo>
                  <a:cubicBezTo>
                    <a:pt x="9220" y="50344"/>
                    <a:pt x="8510" y="54527"/>
                    <a:pt x="8070" y="55630"/>
                  </a:cubicBezTo>
                  <a:cubicBezTo>
                    <a:pt x="7686" y="56594"/>
                    <a:pt x="7188" y="58680"/>
                    <a:pt x="6789" y="60355"/>
                  </a:cubicBezTo>
                  <a:cubicBezTo>
                    <a:pt x="6520" y="61487"/>
                    <a:pt x="6264" y="62555"/>
                    <a:pt x="6139" y="62868"/>
                  </a:cubicBezTo>
                  <a:cubicBezTo>
                    <a:pt x="6081" y="63015"/>
                    <a:pt x="5904" y="63071"/>
                    <a:pt x="5662" y="63071"/>
                  </a:cubicBezTo>
                  <a:cubicBezTo>
                    <a:pt x="5218" y="63071"/>
                    <a:pt x="4552" y="62884"/>
                    <a:pt x="3976" y="62721"/>
                  </a:cubicBezTo>
                  <a:cubicBezTo>
                    <a:pt x="3736" y="62654"/>
                    <a:pt x="3498" y="62588"/>
                    <a:pt x="3269" y="62530"/>
                  </a:cubicBezTo>
                  <a:cubicBezTo>
                    <a:pt x="2444" y="62323"/>
                    <a:pt x="1647" y="60214"/>
                    <a:pt x="1171" y="58955"/>
                  </a:cubicBezTo>
                  <a:cubicBezTo>
                    <a:pt x="1000" y="58500"/>
                    <a:pt x="852" y="58107"/>
                    <a:pt x="728" y="57860"/>
                  </a:cubicBezTo>
                  <a:cubicBezTo>
                    <a:pt x="629" y="57661"/>
                    <a:pt x="659" y="57547"/>
                    <a:pt x="692" y="57479"/>
                  </a:cubicBezTo>
                  <a:cubicBezTo>
                    <a:pt x="823" y="57202"/>
                    <a:pt x="1326" y="57032"/>
                    <a:pt x="1492" y="56994"/>
                  </a:cubicBezTo>
                  <a:cubicBezTo>
                    <a:pt x="1630" y="56964"/>
                    <a:pt x="1725" y="56842"/>
                    <a:pt x="1724" y="56702"/>
                  </a:cubicBezTo>
                  <a:cubicBezTo>
                    <a:pt x="1720" y="56452"/>
                    <a:pt x="1408" y="31761"/>
                    <a:pt x="1881" y="28604"/>
                  </a:cubicBezTo>
                  <a:cubicBezTo>
                    <a:pt x="2361" y="25408"/>
                    <a:pt x="5816" y="22762"/>
                    <a:pt x="10283" y="19636"/>
                  </a:cubicBezTo>
                  <a:cubicBezTo>
                    <a:pt x="15022" y="16319"/>
                    <a:pt x="24754" y="12631"/>
                    <a:pt x="24852" y="12593"/>
                  </a:cubicBezTo>
                  <a:cubicBezTo>
                    <a:pt x="24971" y="12549"/>
                    <a:pt x="25047" y="12433"/>
                    <a:pt x="25044" y="12307"/>
                  </a:cubicBezTo>
                  <a:lnTo>
                    <a:pt x="24889" y="7659"/>
                  </a:lnTo>
                  <a:cubicBezTo>
                    <a:pt x="35552" y="1431"/>
                    <a:pt x="42553" y="609"/>
                    <a:pt x="45500" y="609"/>
                  </a:cubicBezTo>
                  <a:close/>
                  <a:moveTo>
                    <a:pt x="45389" y="0"/>
                  </a:moveTo>
                  <a:cubicBezTo>
                    <a:pt x="42284" y="0"/>
                    <a:pt x="35248" y="893"/>
                    <a:pt x="24438" y="7237"/>
                  </a:cubicBezTo>
                  <a:cubicBezTo>
                    <a:pt x="24345" y="7293"/>
                    <a:pt x="24288" y="7395"/>
                    <a:pt x="24292" y="7503"/>
                  </a:cubicBezTo>
                  <a:lnTo>
                    <a:pt x="24446" y="12117"/>
                  </a:lnTo>
                  <a:cubicBezTo>
                    <a:pt x="23025" y="12663"/>
                    <a:pt x="14363" y="16057"/>
                    <a:pt x="9943" y="19152"/>
                  </a:cubicBezTo>
                  <a:cubicBezTo>
                    <a:pt x="5359" y="22359"/>
                    <a:pt x="1811" y="25087"/>
                    <a:pt x="1297" y="28517"/>
                  </a:cubicBezTo>
                  <a:cubicBezTo>
                    <a:pt x="835" y="31594"/>
                    <a:pt x="1097" y="53832"/>
                    <a:pt x="1130" y="56485"/>
                  </a:cubicBezTo>
                  <a:cubicBezTo>
                    <a:pt x="835" y="56586"/>
                    <a:pt x="357" y="56808"/>
                    <a:pt x="158" y="57224"/>
                  </a:cubicBezTo>
                  <a:cubicBezTo>
                    <a:pt x="67" y="57416"/>
                    <a:pt x="0" y="57727"/>
                    <a:pt x="198" y="58124"/>
                  </a:cubicBezTo>
                  <a:cubicBezTo>
                    <a:pt x="309" y="58344"/>
                    <a:pt x="452" y="58724"/>
                    <a:pt x="619" y="59164"/>
                  </a:cubicBezTo>
                  <a:cubicBezTo>
                    <a:pt x="1202" y="60709"/>
                    <a:pt x="2000" y="62822"/>
                    <a:pt x="3125" y="63104"/>
                  </a:cubicBezTo>
                  <a:cubicBezTo>
                    <a:pt x="3348" y="63159"/>
                    <a:pt x="3582" y="63225"/>
                    <a:pt x="3815" y="63291"/>
                  </a:cubicBezTo>
                  <a:cubicBezTo>
                    <a:pt x="4469" y="63476"/>
                    <a:pt x="5135" y="63663"/>
                    <a:pt x="5670" y="63663"/>
                  </a:cubicBezTo>
                  <a:cubicBezTo>
                    <a:pt x="6145" y="63663"/>
                    <a:pt x="6517" y="63515"/>
                    <a:pt x="6688" y="63088"/>
                  </a:cubicBezTo>
                  <a:cubicBezTo>
                    <a:pt x="6829" y="62735"/>
                    <a:pt x="7065" y="61745"/>
                    <a:pt x="7363" y="60493"/>
                  </a:cubicBezTo>
                  <a:cubicBezTo>
                    <a:pt x="7759" y="58835"/>
                    <a:pt x="8250" y="56772"/>
                    <a:pt x="8618" y="55851"/>
                  </a:cubicBezTo>
                  <a:cubicBezTo>
                    <a:pt x="9083" y="54687"/>
                    <a:pt x="9765" y="50661"/>
                    <a:pt x="10489" y="46397"/>
                  </a:cubicBezTo>
                  <a:cubicBezTo>
                    <a:pt x="10785" y="44649"/>
                    <a:pt x="11084" y="42885"/>
                    <a:pt x="11368" y="41319"/>
                  </a:cubicBezTo>
                  <a:cubicBezTo>
                    <a:pt x="12183" y="36839"/>
                    <a:pt x="12314" y="33459"/>
                    <a:pt x="12335" y="32521"/>
                  </a:cubicBezTo>
                  <a:cubicBezTo>
                    <a:pt x="13357" y="32383"/>
                    <a:pt x="17288" y="31781"/>
                    <a:pt x="22110" y="30126"/>
                  </a:cubicBezTo>
                  <a:cubicBezTo>
                    <a:pt x="27102" y="28415"/>
                    <a:pt x="34195" y="25406"/>
                    <a:pt x="35682" y="24771"/>
                  </a:cubicBezTo>
                  <a:cubicBezTo>
                    <a:pt x="36560" y="26971"/>
                    <a:pt x="42287" y="41328"/>
                    <a:pt x="43618" y="44283"/>
                  </a:cubicBezTo>
                  <a:cubicBezTo>
                    <a:pt x="44505" y="46257"/>
                    <a:pt x="46865" y="49607"/>
                    <a:pt x="48947" y="52563"/>
                  </a:cubicBezTo>
                  <a:cubicBezTo>
                    <a:pt x="50259" y="54427"/>
                    <a:pt x="51394" y="56037"/>
                    <a:pt x="51829" y="56847"/>
                  </a:cubicBezTo>
                  <a:cubicBezTo>
                    <a:pt x="52953" y="58935"/>
                    <a:pt x="59769" y="67617"/>
                    <a:pt x="60058" y="67985"/>
                  </a:cubicBezTo>
                  <a:cubicBezTo>
                    <a:pt x="60108" y="68049"/>
                    <a:pt x="60183" y="68090"/>
                    <a:pt x="60263" y="68097"/>
                  </a:cubicBezTo>
                  <a:cubicBezTo>
                    <a:pt x="60273" y="68098"/>
                    <a:pt x="60282" y="68098"/>
                    <a:pt x="60291" y="68098"/>
                  </a:cubicBezTo>
                  <a:cubicBezTo>
                    <a:pt x="60363" y="68098"/>
                    <a:pt x="60432" y="68073"/>
                    <a:pt x="60486" y="68025"/>
                  </a:cubicBezTo>
                  <a:cubicBezTo>
                    <a:pt x="60514" y="68001"/>
                    <a:pt x="63158" y="65686"/>
                    <a:pt x="64795" y="65686"/>
                  </a:cubicBezTo>
                  <a:lnTo>
                    <a:pt x="67207" y="65686"/>
                  </a:lnTo>
                  <a:cubicBezTo>
                    <a:pt x="67411" y="65686"/>
                    <a:pt x="67554" y="65483"/>
                    <a:pt x="67485" y="65291"/>
                  </a:cubicBezTo>
                  <a:cubicBezTo>
                    <a:pt x="67456" y="65210"/>
                    <a:pt x="64557" y="57176"/>
                    <a:pt x="62164" y="52392"/>
                  </a:cubicBezTo>
                  <a:cubicBezTo>
                    <a:pt x="59874" y="47813"/>
                    <a:pt x="55220" y="40404"/>
                    <a:pt x="54784" y="39713"/>
                  </a:cubicBezTo>
                  <a:cubicBezTo>
                    <a:pt x="54551" y="38256"/>
                    <a:pt x="50288" y="11581"/>
                    <a:pt x="50132" y="9720"/>
                  </a:cubicBezTo>
                  <a:cubicBezTo>
                    <a:pt x="49821" y="6004"/>
                    <a:pt x="47517" y="541"/>
                    <a:pt x="47419" y="310"/>
                  </a:cubicBezTo>
                  <a:cubicBezTo>
                    <a:pt x="47381" y="221"/>
                    <a:pt x="47302" y="155"/>
                    <a:pt x="47207" y="135"/>
                  </a:cubicBezTo>
                  <a:cubicBezTo>
                    <a:pt x="47122" y="118"/>
                    <a:pt x="46513" y="0"/>
                    <a:pt x="45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7"/>
            <p:cNvSpPr/>
            <p:nvPr/>
          </p:nvSpPr>
          <p:spPr>
            <a:xfrm>
              <a:off x="9070930" y="4590488"/>
              <a:ext cx="235727" cy="205972"/>
            </a:xfrm>
            <a:custGeom>
              <a:rect b="b" l="l" r="r" t="t"/>
              <a:pathLst>
                <a:path extrusionOk="0" h="11650" w="13333">
                  <a:moveTo>
                    <a:pt x="9191" y="1"/>
                  </a:moveTo>
                  <a:cubicBezTo>
                    <a:pt x="8006" y="1"/>
                    <a:pt x="6490" y="869"/>
                    <a:pt x="4825" y="3922"/>
                  </a:cubicBezTo>
                  <a:cubicBezTo>
                    <a:pt x="4825" y="3922"/>
                    <a:pt x="3861" y="5529"/>
                    <a:pt x="3699" y="6013"/>
                  </a:cubicBezTo>
                  <a:cubicBezTo>
                    <a:pt x="3538" y="6495"/>
                    <a:pt x="0" y="6977"/>
                    <a:pt x="483" y="8586"/>
                  </a:cubicBezTo>
                  <a:cubicBezTo>
                    <a:pt x="965" y="10194"/>
                    <a:pt x="4664" y="11481"/>
                    <a:pt x="6434" y="11642"/>
                  </a:cubicBezTo>
                  <a:cubicBezTo>
                    <a:pt x="6491" y="11647"/>
                    <a:pt x="6549" y="11649"/>
                    <a:pt x="6609" y="11649"/>
                  </a:cubicBezTo>
                  <a:cubicBezTo>
                    <a:pt x="8426" y="11649"/>
                    <a:pt x="11761" y="9369"/>
                    <a:pt x="12384" y="8746"/>
                  </a:cubicBezTo>
                  <a:cubicBezTo>
                    <a:pt x="12764" y="8366"/>
                    <a:pt x="13332" y="5869"/>
                    <a:pt x="13028" y="3920"/>
                  </a:cubicBezTo>
                  <a:cubicBezTo>
                    <a:pt x="12817" y="2576"/>
                    <a:pt x="11741" y="1508"/>
                    <a:pt x="11741" y="1508"/>
                  </a:cubicBezTo>
                  <a:cubicBezTo>
                    <a:pt x="11741" y="1508"/>
                    <a:pt x="10753" y="1"/>
                    <a:pt x="9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7"/>
            <p:cNvSpPr/>
            <p:nvPr/>
          </p:nvSpPr>
          <p:spPr>
            <a:xfrm>
              <a:off x="9067305" y="4585254"/>
              <a:ext cx="244497" cy="216421"/>
            </a:xfrm>
            <a:custGeom>
              <a:rect b="b" l="l" r="r" t="t"/>
              <a:pathLst>
                <a:path extrusionOk="0" h="12241" w="13829">
                  <a:moveTo>
                    <a:pt x="9394" y="593"/>
                  </a:moveTo>
                  <a:cubicBezTo>
                    <a:pt x="10775" y="593"/>
                    <a:pt x="11689" y="1954"/>
                    <a:pt x="11699" y="1968"/>
                  </a:cubicBezTo>
                  <a:cubicBezTo>
                    <a:pt x="11710" y="1984"/>
                    <a:pt x="11723" y="2000"/>
                    <a:pt x="11738" y="2014"/>
                  </a:cubicBezTo>
                  <a:cubicBezTo>
                    <a:pt x="11748" y="2024"/>
                    <a:pt x="12748" y="3028"/>
                    <a:pt x="12940" y="4263"/>
                  </a:cubicBezTo>
                  <a:cubicBezTo>
                    <a:pt x="13238" y="6172"/>
                    <a:pt x="12651" y="8564"/>
                    <a:pt x="12380" y="8833"/>
                  </a:cubicBezTo>
                  <a:cubicBezTo>
                    <a:pt x="11788" y="9425"/>
                    <a:pt x="8535" y="11650"/>
                    <a:pt x="6824" y="11650"/>
                  </a:cubicBezTo>
                  <a:cubicBezTo>
                    <a:pt x="6769" y="11650"/>
                    <a:pt x="6717" y="11648"/>
                    <a:pt x="6665" y="11643"/>
                  </a:cubicBezTo>
                  <a:cubicBezTo>
                    <a:pt x="4917" y="11483"/>
                    <a:pt x="1393" y="10203"/>
                    <a:pt x="971" y="8797"/>
                  </a:cubicBezTo>
                  <a:cubicBezTo>
                    <a:pt x="744" y="8040"/>
                    <a:pt x="1814" y="7560"/>
                    <a:pt x="3029" y="7097"/>
                  </a:cubicBezTo>
                  <a:cubicBezTo>
                    <a:pt x="3689" y="6844"/>
                    <a:pt x="4088" y="6693"/>
                    <a:pt x="4185" y="6402"/>
                  </a:cubicBezTo>
                  <a:cubicBezTo>
                    <a:pt x="4307" y="6032"/>
                    <a:pt x="5020" y="4811"/>
                    <a:pt x="5283" y="4370"/>
                  </a:cubicBezTo>
                  <a:cubicBezTo>
                    <a:pt x="5286" y="4366"/>
                    <a:pt x="5287" y="4362"/>
                    <a:pt x="5289" y="4360"/>
                  </a:cubicBezTo>
                  <a:cubicBezTo>
                    <a:pt x="6603" y="1953"/>
                    <a:pt x="7991" y="651"/>
                    <a:pt x="9306" y="595"/>
                  </a:cubicBezTo>
                  <a:cubicBezTo>
                    <a:pt x="9335" y="593"/>
                    <a:pt x="9365" y="593"/>
                    <a:pt x="9394" y="593"/>
                  </a:cubicBezTo>
                  <a:close/>
                  <a:moveTo>
                    <a:pt x="9421" y="0"/>
                  </a:moveTo>
                  <a:cubicBezTo>
                    <a:pt x="9376" y="0"/>
                    <a:pt x="9331" y="1"/>
                    <a:pt x="9285" y="4"/>
                  </a:cubicBezTo>
                  <a:cubicBezTo>
                    <a:pt x="7731" y="67"/>
                    <a:pt x="6212" y="1435"/>
                    <a:pt x="4773" y="4070"/>
                  </a:cubicBezTo>
                  <a:cubicBezTo>
                    <a:pt x="4659" y="4262"/>
                    <a:pt x="3789" y="5721"/>
                    <a:pt x="3646" y="6173"/>
                  </a:cubicBezTo>
                  <a:cubicBezTo>
                    <a:pt x="3567" y="6258"/>
                    <a:pt x="3134" y="6423"/>
                    <a:pt x="2819" y="6544"/>
                  </a:cubicBezTo>
                  <a:cubicBezTo>
                    <a:pt x="1696" y="6972"/>
                    <a:pt x="0" y="7621"/>
                    <a:pt x="404" y="8967"/>
                  </a:cubicBezTo>
                  <a:cubicBezTo>
                    <a:pt x="943" y="10763"/>
                    <a:pt x="4787" y="12066"/>
                    <a:pt x="6611" y="12232"/>
                  </a:cubicBezTo>
                  <a:cubicBezTo>
                    <a:pt x="6673" y="12238"/>
                    <a:pt x="6737" y="12240"/>
                    <a:pt x="6804" y="12240"/>
                  </a:cubicBezTo>
                  <a:cubicBezTo>
                    <a:pt x="8719" y="12240"/>
                    <a:pt x="12126" y="9923"/>
                    <a:pt x="12798" y="9252"/>
                  </a:cubicBezTo>
                  <a:cubicBezTo>
                    <a:pt x="13292" y="8758"/>
                    <a:pt x="13828" y="6114"/>
                    <a:pt x="13525" y="4172"/>
                  </a:cubicBezTo>
                  <a:cubicBezTo>
                    <a:pt x="13316" y="2839"/>
                    <a:pt x="12339" y="1785"/>
                    <a:pt x="12175" y="1618"/>
                  </a:cubicBezTo>
                  <a:cubicBezTo>
                    <a:pt x="12026" y="1401"/>
                    <a:pt x="11011" y="0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7"/>
            <p:cNvSpPr/>
            <p:nvPr/>
          </p:nvSpPr>
          <p:spPr>
            <a:xfrm>
              <a:off x="9078355" y="4620950"/>
              <a:ext cx="228302" cy="175509"/>
            </a:xfrm>
            <a:custGeom>
              <a:rect b="b" l="l" r="r" t="t"/>
              <a:pathLst>
                <a:path extrusionOk="0" h="9927" w="12913">
                  <a:moveTo>
                    <a:pt x="11513" y="0"/>
                  </a:moveTo>
                  <a:cubicBezTo>
                    <a:pt x="10297" y="76"/>
                    <a:pt x="8877" y="435"/>
                    <a:pt x="7943" y="1555"/>
                  </a:cubicBezTo>
                  <a:cubicBezTo>
                    <a:pt x="6335" y="3485"/>
                    <a:pt x="7140" y="7828"/>
                    <a:pt x="5210" y="8471"/>
                  </a:cubicBezTo>
                  <a:cubicBezTo>
                    <a:pt x="5042" y="8527"/>
                    <a:pt x="4859" y="8552"/>
                    <a:pt x="4666" y="8552"/>
                  </a:cubicBezTo>
                  <a:cubicBezTo>
                    <a:pt x="3202" y="8552"/>
                    <a:pt x="1121" y="7087"/>
                    <a:pt x="74" y="6270"/>
                  </a:cubicBezTo>
                  <a:cubicBezTo>
                    <a:pt x="6" y="6462"/>
                    <a:pt x="1" y="6669"/>
                    <a:pt x="63" y="6863"/>
                  </a:cubicBezTo>
                  <a:cubicBezTo>
                    <a:pt x="545" y="8471"/>
                    <a:pt x="4244" y="9758"/>
                    <a:pt x="6014" y="9919"/>
                  </a:cubicBezTo>
                  <a:cubicBezTo>
                    <a:pt x="6071" y="9924"/>
                    <a:pt x="6129" y="9926"/>
                    <a:pt x="6189" y="9926"/>
                  </a:cubicBezTo>
                  <a:cubicBezTo>
                    <a:pt x="8006" y="9926"/>
                    <a:pt x="11341" y="7646"/>
                    <a:pt x="11964" y="7023"/>
                  </a:cubicBezTo>
                  <a:cubicBezTo>
                    <a:pt x="12344" y="6643"/>
                    <a:pt x="12912" y="4148"/>
                    <a:pt x="12608" y="2199"/>
                  </a:cubicBezTo>
                  <a:cubicBezTo>
                    <a:pt x="12453" y="1210"/>
                    <a:pt x="11833" y="375"/>
                    <a:pt x="11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7"/>
            <p:cNvSpPr/>
            <p:nvPr/>
          </p:nvSpPr>
          <p:spPr>
            <a:xfrm>
              <a:off x="9073069" y="4615717"/>
              <a:ext cx="238733" cy="185958"/>
            </a:xfrm>
            <a:custGeom>
              <a:rect b="b" l="l" r="r" t="t"/>
              <a:pathLst>
                <a:path extrusionOk="0" h="10518" w="13503">
                  <a:moveTo>
                    <a:pt x="11683" y="602"/>
                  </a:moveTo>
                  <a:cubicBezTo>
                    <a:pt x="12011" y="1010"/>
                    <a:pt x="12486" y="1722"/>
                    <a:pt x="12614" y="2540"/>
                  </a:cubicBezTo>
                  <a:cubicBezTo>
                    <a:pt x="12912" y="4449"/>
                    <a:pt x="12325" y="6841"/>
                    <a:pt x="12054" y="7110"/>
                  </a:cubicBezTo>
                  <a:cubicBezTo>
                    <a:pt x="11462" y="7702"/>
                    <a:pt x="8209" y="9927"/>
                    <a:pt x="6498" y="9927"/>
                  </a:cubicBezTo>
                  <a:cubicBezTo>
                    <a:pt x="6443" y="9927"/>
                    <a:pt x="6391" y="9925"/>
                    <a:pt x="6339" y="9920"/>
                  </a:cubicBezTo>
                  <a:cubicBezTo>
                    <a:pt x="4631" y="9764"/>
                    <a:pt x="1225" y="8537"/>
                    <a:pt x="678" y="7169"/>
                  </a:cubicBezTo>
                  <a:lnTo>
                    <a:pt x="678" y="7169"/>
                  </a:lnTo>
                  <a:cubicBezTo>
                    <a:pt x="1890" y="8061"/>
                    <a:pt x="3638" y="9142"/>
                    <a:pt x="4977" y="9142"/>
                  </a:cubicBezTo>
                  <a:cubicBezTo>
                    <a:pt x="5198" y="9142"/>
                    <a:pt x="5407" y="9112"/>
                    <a:pt x="5602" y="9048"/>
                  </a:cubicBezTo>
                  <a:cubicBezTo>
                    <a:pt x="6819" y="8641"/>
                    <a:pt x="7077" y="7100"/>
                    <a:pt x="7350" y="5470"/>
                  </a:cubicBezTo>
                  <a:cubicBezTo>
                    <a:pt x="7565" y="4187"/>
                    <a:pt x="7786" y="2860"/>
                    <a:pt x="8470" y="2040"/>
                  </a:cubicBezTo>
                  <a:cubicBezTo>
                    <a:pt x="9170" y="1200"/>
                    <a:pt x="10250" y="717"/>
                    <a:pt x="11683" y="602"/>
                  </a:cubicBezTo>
                  <a:close/>
                  <a:moveTo>
                    <a:pt x="11822" y="0"/>
                  </a:moveTo>
                  <a:cubicBezTo>
                    <a:pt x="11814" y="0"/>
                    <a:pt x="11805" y="1"/>
                    <a:pt x="11796" y="2"/>
                  </a:cubicBezTo>
                  <a:cubicBezTo>
                    <a:pt x="10120" y="105"/>
                    <a:pt x="8849" y="663"/>
                    <a:pt x="8016" y="1662"/>
                  </a:cubicBezTo>
                  <a:cubicBezTo>
                    <a:pt x="7231" y="2604"/>
                    <a:pt x="6995" y="4012"/>
                    <a:pt x="6768" y="5373"/>
                  </a:cubicBezTo>
                  <a:cubicBezTo>
                    <a:pt x="6525" y="6823"/>
                    <a:pt x="6295" y="8193"/>
                    <a:pt x="5415" y="8486"/>
                  </a:cubicBezTo>
                  <a:cubicBezTo>
                    <a:pt x="5281" y="8531"/>
                    <a:pt x="5129" y="8553"/>
                    <a:pt x="4961" y="8553"/>
                  </a:cubicBezTo>
                  <a:cubicBezTo>
                    <a:pt x="3963" y="8553"/>
                    <a:pt x="2399" y="7772"/>
                    <a:pt x="556" y="6333"/>
                  </a:cubicBezTo>
                  <a:cubicBezTo>
                    <a:pt x="501" y="6291"/>
                    <a:pt x="437" y="6271"/>
                    <a:pt x="374" y="6271"/>
                  </a:cubicBezTo>
                  <a:cubicBezTo>
                    <a:pt x="254" y="6271"/>
                    <a:pt x="139" y="6343"/>
                    <a:pt x="95" y="6468"/>
                  </a:cubicBezTo>
                  <a:cubicBezTo>
                    <a:pt x="5" y="6719"/>
                    <a:pt x="0" y="6991"/>
                    <a:pt x="78" y="7244"/>
                  </a:cubicBezTo>
                  <a:cubicBezTo>
                    <a:pt x="617" y="9040"/>
                    <a:pt x="4461" y="10343"/>
                    <a:pt x="6285" y="10509"/>
                  </a:cubicBezTo>
                  <a:cubicBezTo>
                    <a:pt x="6347" y="10515"/>
                    <a:pt x="6411" y="10517"/>
                    <a:pt x="6478" y="10517"/>
                  </a:cubicBezTo>
                  <a:cubicBezTo>
                    <a:pt x="8393" y="10517"/>
                    <a:pt x="11800" y="8200"/>
                    <a:pt x="12472" y="7529"/>
                  </a:cubicBezTo>
                  <a:cubicBezTo>
                    <a:pt x="12967" y="7035"/>
                    <a:pt x="13502" y="4391"/>
                    <a:pt x="13199" y="2449"/>
                  </a:cubicBezTo>
                  <a:cubicBezTo>
                    <a:pt x="13036" y="1404"/>
                    <a:pt x="12402" y="533"/>
                    <a:pt x="12039" y="105"/>
                  </a:cubicBezTo>
                  <a:cubicBezTo>
                    <a:pt x="11984" y="42"/>
                    <a:pt x="11905" y="0"/>
                    <a:pt x="11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7"/>
            <p:cNvSpPr/>
            <p:nvPr/>
          </p:nvSpPr>
          <p:spPr>
            <a:xfrm>
              <a:off x="9184647" y="4638825"/>
              <a:ext cx="121974" cy="157635"/>
            </a:xfrm>
            <a:custGeom>
              <a:rect b="b" l="l" r="r" t="t"/>
              <a:pathLst>
                <a:path extrusionOk="0" h="8916" w="6899">
                  <a:moveTo>
                    <a:pt x="5281" y="0"/>
                  </a:moveTo>
                  <a:cubicBezTo>
                    <a:pt x="4386" y="0"/>
                    <a:pt x="2860" y="308"/>
                    <a:pt x="2414" y="2313"/>
                  </a:cubicBezTo>
                  <a:cubicBezTo>
                    <a:pt x="1771" y="5209"/>
                    <a:pt x="2574" y="7139"/>
                    <a:pt x="1" y="8908"/>
                  </a:cubicBezTo>
                  <a:cubicBezTo>
                    <a:pt x="58" y="8913"/>
                    <a:pt x="117" y="8916"/>
                    <a:pt x="177" y="8916"/>
                  </a:cubicBezTo>
                  <a:cubicBezTo>
                    <a:pt x="1996" y="8916"/>
                    <a:pt x="5330" y="6636"/>
                    <a:pt x="5952" y="6012"/>
                  </a:cubicBezTo>
                  <a:cubicBezTo>
                    <a:pt x="6332" y="5632"/>
                    <a:pt x="6899" y="3135"/>
                    <a:pt x="6596" y="1188"/>
                  </a:cubicBezTo>
                  <a:cubicBezTo>
                    <a:pt x="6530" y="766"/>
                    <a:pt x="6376" y="378"/>
                    <a:pt x="6200" y="36"/>
                  </a:cubicBezTo>
                  <a:lnTo>
                    <a:pt x="5952" y="61"/>
                  </a:lnTo>
                  <a:cubicBezTo>
                    <a:pt x="5952" y="61"/>
                    <a:pt x="5679" y="0"/>
                    <a:pt x="5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7"/>
            <p:cNvSpPr/>
            <p:nvPr/>
          </p:nvSpPr>
          <p:spPr>
            <a:xfrm>
              <a:off x="9177664" y="4633609"/>
              <a:ext cx="134138" cy="168066"/>
            </a:xfrm>
            <a:custGeom>
              <a:rect b="b" l="l" r="r" t="t"/>
              <a:pathLst>
                <a:path extrusionOk="0" h="9506" w="7587">
                  <a:moveTo>
                    <a:pt x="5664" y="589"/>
                  </a:moveTo>
                  <a:cubicBezTo>
                    <a:pt x="6007" y="589"/>
                    <a:pt x="6251" y="639"/>
                    <a:pt x="6283" y="647"/>
                  </a:cubicBezTo>
                  <a:cubicBezTo>
                    <a:pt x="6303" y="651"/>
                    <a:pt x="6325" y="653"/>
                    <a:pt x="6347" y="653"/>
                  </a:cubicBezTo>
                  <a:cubicBezTo>
                    <a:pt x="6357" y="653"/>
                    <a:pt x="6367" y="653"/>
                    <a:pt x="6377" y="652"/>
                  </a:cubicBezTo>
                  <a:lnTo>
                    <a:pt x="6420" y="648"/>
                  </a:lnTo>
                  <a:cubicBezTo>
                    <a:pt x="6562" y="955"/>
                    <a:pt x="6654" y="1246"/>
                    <a:pt x="6698" y="1529"/>
                  </a:cubicBezTo>
                  <a:cubicBezTo>
                    <a:pt x="6996" y="3437"/>
                    <a:pt x="6409" y="5829"/>
                    <a:pt x="6138" y="6099"/>
                  </a:cubicBezTo>
                  <a:cubicBezTo>
                    <a:pt x="5628" y="6609"/>
                    <a:pt x="3125" y="8328"/>
                    <a:pt x="1363" y="8796"/>
                  </a:cubicBezTo>
                  <a:cubicBezTo>
                    <a:pt x="2556" y="7628"/>
                    <a:pt x="2667" y="6350"/>
                    <a:pt x="2793" y="4906"/>
                  </a:cubicBezTo>
                  <a:cubicBezTo>
                    <a:pt x="2855" y="4207"/>
                    <a:pt x="2918" y="3484"/>
                    <a:pt x="3098" y="2672"/>
                  </a:cubicBezTo>
                  <a:lnTo>
                    <a:pt x="3098" y="2672"/>
                  </a:lnTo>
                  <a:lnTo>
                    <a:pt x="3096" y="2674"/>
                  </a:lnTo>
                  <a:cubicBezTo>
                    <a:pt x="3497" y="871"/>
                    <a:pt x="4855" y="589"/>
                    <a:pt x="5664" y="589"/>
                  </a:cubicBezTo>
                  <a:close/>
                  <a:moveTo>
                    <a:pt x="5671" y="0"/>
                  </a:moveTo>
                  <a:cubicBezTo>
                    <a:pt x="5402" y="0"/>
                    <a:pt x="5082" y="26"/>
                    <a:pt x="4747" y="110"/>
                  </a:cubicBezTo>
                  <a:cubicBezTo>
                    <a:pt x="3932" y="314"/>
                    <a:pt x="2885" y="902"/>
                    <a:pt x="2520" y="2545"/>
                  </a:cubicBezTo>
                  <a:cubicBezTo>
                    <a:pt x="2331" y="3394"/>
                    <a:pt x="2263" y="4169"/>
                    <a:pt x="2204" y="4854"/>
                  </a:cubicBezTo>
                  <a:cubicBezTo>
                    <a:pt x="2055" y="6551"/>
                    <a:pt x="1949" y="7776"/>
                    <a:pt x="228" y="8959"/>
                  </a:cubicBezTo>
                  <a:cubicBezTo>
                    <a:pt x="0" y="9116"/>
                    <a:pt x="94" y="9472"/>
                    <a:pt x="369" y="9497"/>
                  </a:cubicBezTo>
                  <a:cubicBezTo>
                    <a:pt x="431" y="9503"/>
                    <a:pt x="495" y="9505"/>
                    <a:pt x="562" y="9505"/>
                  </a:cubicBezTo>
                  <a:cubicBezTo>
                    <a:pt x="2477" y="9505"/>
                    <a:pt x="5884" y="7188"/>
                    <a:pt x="6556" y="6517"/>
                  </a:cubicBezTo>
                  <a:cubicBezTo>
                    <a:pt x="7051" y="6023"/>
                    <a:pt x="7586" y="3379"/>
                    <a:pt x="7283" y="1437"/>
                  </a:cubicBezTo>
                  <a:cubicBezTo>
                    <a:pt x="7220" y="1036"/>
                    <a:pt x="7081" y="630"/>
                    <a:pt x="6857" y="197"/>
                  </a:cubicBezTo>
                  <a:cubicBezTo>
                    <a:pt x="6807" y="99"/>
                    <a:pt x="6706" y="37"/>
                    <a:pt x="6598" y="37"/>
                  </a:cubicBezTo>
                  <a:cubicBezTo>
                    <a:pt x="6587" y="37"/>
                    <a:pt x="6576" y="37"/>
                    <a:pt x="6565" y="38"/>
                  </a:cubicBezTo>
                  <a:lnTo>
                    <a:pt x="6360" y="59"/>
                  </a:lnTo>
                  <a:cubicBezTo>
                    <a:pt x="6256" y="40"/>
                    <a:pt x="6003" y="0"/>
                    <a:pt x="56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7"/>
            <p:cNvSpPr/>
            <p:nvPr/>
          </p:nvSpPr>
          <p:spPr>
            <a:xfrm>
              <a:off x="8746838" y="3798671"/>
              <a:ext cx="179487" cy="92979"/>
            </a:xfrm>
            <a:custGeom>
              <a:rect b="b" l="l" r="r" t="t"/>
              <a:pathLst>
                <a:path extrusionOk="0" h="5259" w="10152">
                  <a:moveTo>
                    <a:pt x="9814" y="0"/>
                  </a:moveTo>
                  <a:cubicBezTo>
                    <a:pt x="9768" y="0"/>
                    <a:pt x="9721" y="11"/>
                    <a:pt x="9677" y="34"/>
                  </a:cubicBezTo>
                  <a:lnTo>
                    <a:pt x="188" y="4697"/>
                  </a:lnTo>
                  <a:cubicBezTo>
                    <a:pt x="64" y="4759"/>
                    <a:pt x="0" y="4896"/>
                    <a:pt x="30" y="5030"/>
                  </a:cubicBezTo>
                  <a:cubicBezTo>
                    <a:pt x="62" y="5163"/>
                    <a:pt x="181" y="5258"/>
                    <a:pt x="319" y="5259"/>
                  </a:cubicBezTo>
                  <a:cubicBezTo>
                    <a:pt x="364" y="5259"/>
                    <a:pt x="408" y="5247"/>
                    <a:pt x="448" y="5227"/>
                  </a:cubicBezTo>
                  <a:lnTo>
                    <a:pt x="9938" y="564"/>
                  </a:lnTo>
                  <a:cubicBezTo>
                    <a:pt x="10087" y="493"/>
                    <a:pt x="10152" y="315"/>
                    <a:pt x="10079" y="165"/>
                  </a:cubicBezTo>
                  <a:cubicBezTo>
                    <a:pt x="10026" y="60"/>
                    <a:pt x="9922" y="0"/>
                    <a:pt x="9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7"/>
            <p:cNvSpPr/>
            <p:nvPr/>
          </p:nvSpPr>
          <p:spPr>
            <a:xfrm>
              <a:off x="8823852" y="3824325"/>
              <a:ext cx="155991" cy="30357"/>
            </a:xfrm>
            <a:custGeom>
              <a:rect b="b" l="l" r="r" t="t"/>
              <a:pathLst>
                <a:path extrusionOk="0" h="1717" w="8823">
                  <a:moveTo>
                    <a:pt x="8505" y="0"/>
                  </a:moveTo>
                  <a:cubicBezTo>
                    <a:pt x="8492" y="0"/>
                    <a:pt x="8479" y="1"/>
                    <a:pt x="8466" y="3"/>
                  </a:cubicBezTo>
                  <a:lnTo>
                    <a:pt x="265" y="1127"/>
                  </a:lnTo>
                  <a:cubicBezTo>
                    <a:pt x="111" y="1149"/>
                    <a:pt x="0" y="1286"/>
                    <a:pt x="10" y="1441"/>
                  </a:cubicBezTo>
                  <a:cubicBezTo>
                    <a:pt x="21" y="1596"/>
                    <a:pt x="149" y="1715"/>
                    <a:pt x="304" y="1717"/>
                  </a:cubicBezTo>
                  <a:cubicBezTo>
                    <a:pt x="318" y="1715"/>
                    <a:pt x="332" y="1714"/>
                    <a:pt x="345" y="1713"/>
                  </a:cubicBezTo>
                  <a:lnTo>
                    <a:pt x="8548" y="587"/>
                  </a:lnTo>
                  <a:cubicBezTo>
                    <a:pt x="8709" y="566"/>
                    <a:pt x="8822" y="416"/>
                    <a:pt x="8800" y="255"/>
                  </a:cubicBezTo>
                  <a:cubicBezTo>
                    <a:pt x="8778" y="107"/>
                    <a:pt x="8651" y="0"/>
                    <a:pt x="8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7"/>
            <p:cNvSpPr/>
            <p:nvPr/>
          </p:nvSpPr>
          <p:spPr>
            <a:xfrm>
              <a:off x="8058661" y="2663173"/>
              <a:ext cx="943670" cy="967644"/>
            </a:xfrm>
            <a:custGeom>
              <a:rect b="b" l="l" r="r" t="t"/>
              <a:pathLst>
                <a:path extrusionOk="0" h="54731" w="53375">
                  <a:moveTo>
                    <a:pt x="47339" y="1"/>
                  </a:moveTo>
                  <a:cubicBezTo>
                    <a:pt x="47156" y="1"/>
                    <a:pt x="46977" y="11"/>
                    <a:pt x="46802" y="31"/>
                  </a:cubicBezTo>
                  <a:cubicBezTo>
                    <a:pt x="44067" y="354"/>
                    <a:pt x="36992" y="5178"/>
                    <a:pt x="36509" y="5660"/>
                  </a:cubicBezTo>
                  <a:cubicBezTo>
                    <a:pt x="36027" y="6144"/>
                    <a:pt x="34097" y="7269"/>
                    <a:pt x="33293" y="7913"/>
                  </a:cubicBezTo>
                  <a:cubicBezTo>
                    <a:pt x="33293" y="7913"/>
                    <a:pt x="16728" y="18205"/>
                    <a:pt x="15280" y="19170"/>
                  </a:cubicBezTo>
                  <a:cubicBezTo>
                    <a:pt x="13832" y="20135"/>
                    <a:pt x="10938" y="22065"/>
                    <a:pt x="11099" y="22709"/>
                  </a:cubicBezTo>
                  <a:cubicBezTo>
                    <a:pt x="11259" y="23352"/>
                    <a:pt x="2574" y="37505"/>
                    <a:pt x="2574" y="37505"/>
                  </a:cubicBezTo>
                  <a:cubicBezTo>
                    <a:pt x="2574" y="37505"/>
                    <a:pt x="0" y="40881"/>
                    <a:pt x="2414" y="43937"/>
                  </a:cubicBezTo>
                  <a:cubicBezTo>
                    <a:pt x="3376" y="45156"/>
                    <a:pt x="4312" y="45556"/>
                    <a:pt x="5162" y="45556"/>
                  </a:cubicBezTo>
                  <a:cubicBezTo>
                    <a:pt x="6443" y="45556"/>
                    <a:pt x="7526" y="44646"/>
                    <a:pt x="8203" y="44259"/>
                  </a:cubicBezTo>
                  <a:cubicBezTo>
                    <a:pt x="9328" y="43616"/>
                    <a:pt x="18174" y="35252"/>
                    <a:pt x="18174" y="35252"/>
                  </a:cubicBezTo>
                  <a:lnTo>
                    <a:pt x="26337" y="54731"/>
                  </a:lnTo>
                  <a:cubicBezTo>
                    <a:pt x="26337" y="54731"/>
                    <a:pt x="36949" y="47614"/>
                    <a:pt x="48583" y="47614"/>
                  </a:cubicBezTo>
                  <a:cubicBezTo>
                    <a:pt x="48953" y="47614"/>
                    <a:pt x="49324" y="47621"/>
                    <a:pt x="49696" y="47636"/>
                  </a:cubicBezTo>
                  <a:lnTo>
                    <a:pt x="41655" y="16114"/>
                  </a:lnTo>
                  <a:cubicBezTo>
                    <a:pt x="41655" y="16114"/>
                    <a:pt x="52752" y="7750"/>
                    <a:pt x="53073" y="4856"/>
                  </a:cubicBezTo>
                  <a:cubicBezTo>
                    <a:pt x="53375" y="2146"/>
                    <a:pt x="50012" y="1"/>
                    <a:pt x="47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7"/>
            <p:cNvSpPr/>
            <p:nvPr/>
          </p:nvSpPr>
          <p:spPr>
            <a:xfrm>
              <a:off x="8052579" y="2657975"/>
              <a:ext cx="951874" cy="978075"/>
            </a:xfrm>
            <a:custGeom>
              <a:rect b="b" l="l" r="r" t="t"/>
              <a:pathLst>
                <a:path extrusionOk="0" h="55321" w="53839">
                  <a:moveTo>
                    <a:pt x="47695" y="590"/>
                  </a:moveTo>
                  <a:cubicBezTo>
                    <a:pt x="49186" y="590"/>
                    <a:pt x="50898" y="1292"/>
                    <a:pt x="52011" y="2399"/>
                  </a:cubicBezTo>
                  <a:cubicBezTo>
                    <a:pt x="52592" y="2977"/>
                    <a:pt x="53257" y="3917"/>
                    <a:pt x="53124" y="5118"/>
                  </a:cubicBezTo>
                  <a:cubicBezTo>
                    <a:pt x="52872" y="7388"/>
                    <a:pt x="44880" y="13868"/>
                    <a:pt x="41821" y="16172"/>
                  </a:cubicBezTo>
                  <a:cubicBezTo>
                    <a:pt x="41726" y="16244"/>
                    <a:pt x="41683" y="16366"/>
                    <a:pt x="41713" y="16482"/>
                  </a:cubicBezTo>
                  <a:lnTo>
                    <a:pt x="49656" y="47623"/>
                  </a:lnTo>
                  <a:cubicBezTo>
                    <a:pt x="49418" y="47617"/>
                    <a:pt x="49179" y="47614"/>
                    <a:pt x="48941" y="47614"/>
                  </a:cubicBezTo>
                  <a:cubicBezTo>
                    <a:pt x="38425" y="47614"/>
                    <a:pt x="28637" y="53441"/>
                    <a:pt x="26817" y="54585"/>
                  </a:cubicBezTo>
                  <a:lnTo>
                    <a:pt x="18790" y="35433"/>
                  </a:lnTo>
                  <a:cubicBezTo>
                    <a:pt x="18753" y="35344"/>
                    <a:pt x="18674" y="35278"/>
                    <a:pt x="18579" y="35258"/>
                  </a:cubicBezTo>
                  <a:cubicBezTo>
                    <a:pt x="18562" y="35254"/>
                    <a:pt x="18545" y="35251"/>
                    <a:pt x="18529" y="35251"/>
                  </a:cubicBezTo>
                  <a:cubicBezTo>
                    <a:pt x="18525" y="35251"/>
                    <a:pt x="18522" y="35251"/>
                    <a:pt x="18518" y="35252"/>
                  </a:cubicBezTo>
                  <a:cubicBezTo>
                    <a:pt x="18443" y="35252"/>
                    <a:pt x="18370" y="35281"/>
                    <a:pt x="18314" y="35332"/>
                  </a:cubicBezTo>
                  <a:cubicBezTo>
                    <a:pt x="15264" y="38217"/>
                    <a:pt x="9266" y="43802"/>
                    <a:pt x="8400" y="44296"/>
                  </a:cubicBezTo>
                  <a:cubicBezTo>
                    <a:pt x="8260" y="44377"/>
                    <a:pt x="8104" y="44478"/>
                    <a:pt x="7933" y="44590"/>
                  </a:cubicBezTo>
                  <a:cubicBezTo>
                    <a:pt x="7249" y="45032"/>
                    <a:pt x="6429" y="45563"/>
                    <a:pt x="5510" y="45563"/>
                  </a:cubicBezTo>
                  <a:cubicBezTo>
                    <a:pt x="4733" y="45563"/>
                    <a:pt x="3885" y="45183"/>
                    <a:pt x="2990" y="44048"/>
                  </a:cubicBezTo>
                  <a:cubicBezTo>
                    <a:pt x="750" y="41213"/>
                    <a:pt x="3054" y="38108"/>
                    <a:pt x="3170" y="37954"/>
                  </a:cubicBezTo>
                  <a:cubicBezTo>
                    <a:pt x="7161" y="31448"/>
                    <a:pt x="11886" y="23562"/>
                    <a:pt x="11731" y="22950"/>
                  </a:cubicBezTo>
                  <a:cubicBezTo>
                    <a:pt x="11762" y="22573"/>
                    <a:pt x="13127" y="21484"/>
                    <a:pt x="15788" y="19710"/>
                  </a:cubicBezTo>
                  <a:cubicBezTo>
                    <a:pt x="17214" y="18759"/>
                    <a:pt x="33625" y="8560"/>
                    <a:pt x="33820" y="8437"/>
                  </a:cubicBezTo>
                  <a:cubicBezTo>
                    <a:pt x="34175" y="8153"/>
                    <a:pt x="34775" y="7761"/>
                    <a:pt x="35354" y="7381"/>
                  </a:cubicBezTo>
                  <a:cubicBezTo>
                    <a:pt x="36085" y="6901"/>
                    <a:pt x="36778" y="6448"/>
                    <a:pt x="37061" y="6165"/>
                  </a:cubicBezTo>
                  <a:cubicBezTo>
                    <a:pt x="37445" y="5781"/>
                    <a:pt x="44533" y="931"/>
                    <a:pt x="47180" y="620"/>
                  </a:cubicBezTo>
                  <a:cubicBezTo>
                    <a:pt x="47348" y="600"/>
                    <a:pt x="47520" y="590"/>
                    <a:pt x="47695" y="590"/>
                  </a:cubicBezTo>
                  <a:close/>
                  <a:moveTo>
                    <a:pt x="47681" y="1"/>
                  </a:moveTo>
                  <a:cubicBezTo>
                    <a:pt x="47488" y="1"/>
                    <a:pt x="47297" y="11"/>
                    <a:pt x="47112" y="33"/>
                  </a:cubicBezTo>
                  <a:cubicBezTo>
                    <a:pt x="44277" y="365"/>
                    <a:pt x="37183" y="5206"/>
                    <a:pt x="36644" y="5745"/>
                  </a:cubicBezTo>
                  <a:cubicBezTo>
                    <a:pt x="36403" y="5987"/>
                    <a:pt x="35705" y="6444"/>
                    <a:pt x="35030" y="6886"/>
                  </a:cubicBezTo>
                  <a:cubicBezTo>
                    <a:pt x="34440" y="7274"/>
                    <a:pt x="33829" y="7674"/>
                    <a:pt x="33480" y="7955"/>
                  </a:cubicBezTo>
                  <a:cubicBezTo>
                    <a:pt x="33316" y="8058"/>
                    <a:pt x="16895" y="18262"/>
                    <a:pt x="15459" y="19219"/>
                  </a:cubicBezTo>
                  <a:cubicBezTo>
                    <a:pt x="12164" y="21416"/>
                    <a:pt x="11050" y="22395"/>
                    <a:pt x="11147" y="23028"/>
                  </a:cubicBezTo>
                  <a:cubicBezTo>
                    <a:pt x="10965" y="23902"/>
                    <a:pt x="5865" y="32430"/>
                    <a:pt x="2682" y="37619"/>
                  </a:cubicBezTo>
                  <a:cubicBezTo>
                    <a:pt x="2656" y="37655"/>
                    <a:pt x="1" y="41216"/>
                    <a:pt x="2525" y="44415"/>
                  </a:cubicBezTo>
                  <a:cubicBezTo>
                    <a:pt x="3556" y="45721"/>
                    <a:pt x="4576" y="46145"/>
                    <a:pt x="5496" y="46145"/>
                  </a:cubicBezTo>
                  <a:cubicBezTo>
                    <a:pt x="6619" y="46145"/>
                    <a:pt x="7593" y="45513"/>
                    <a:pt x="8254" y="45085"/>
                  </a:cubicBezTo>
                  <a:cubicBezTo>
                    <a:pt x="8415" y="44980"/>
                    <a:pt x="8562" y="44884"/>
                    <a:pt x="8693" y="44810"/>
                  </a:cubicBezTo>
                  <a:cubicBezTo>
                    <a:pt x="9728" y="44218"/>
                    <a:pt x="16807" y="37567"/>
                    <a:pt x="18411" y="36055"/>
                  </a:cubicBezTo>
                  <a:lnTo>
                    <a:pt x="26407" y="55139"/>
                  </a:lnTo>
                  <a:cubicBezTo>
                    <a:pt x="26441" y="55220"/>
                    <a:pt x="26511" y="55281"/>
                    <a:pt x="26595" y="55308"/>
                  </a:cubicBezTo>
                  <a:cubicBezTo>
                    <a:pt x="26623" y="55315"/>
                    <a:pt x="26652" y="55320"/>
                    <a:pt x="26681" y="55320"/>
                  </a:cubicBezTo>
                  <a:cubicBezTo>
                    <a:pt x="26738" y="55320"/>
                    <a:pt x="26795" y="55303"/>
                    <a:pt x="26844" y="55271"/>
                  </a:cubicBezTo>
                  <a:cubicBezTo>
                    <a:pt x="26954" y="55198"/>
                    <a:pt x="37514" y="48204"/>
                    <a:pt x="48915" y="48204"/>
                  </a:cubicBezTo>
                  <a:cubicBezTo>
                    <a:pt x="49285" y="48204"/>
                    <a:pt x="49657" y="48212"/>
                    <a:pt x="50029" y="48227"/>
                  </a:cubicBezTo>
                  <a:cubicBezTo>
                    <a:pt x="50030" y="48227"/>
                    <a:pt x="50032" y="48227"/>
                    <a:pt x="50033" y="48227"/>
                  </a:cubicBezTo>
                  <a:cubicBezTo>
                    <a:pt x="50125" y="48227"/>
                    <a:pt x="50211" y="48187"/>
                    <a:pt x="50271" y="48118"/>
                  </a:cubicBezTo>
                  <a:cubicBezTo>
                    <a:pt x="50329" y="48045"/>
                    <a:pt x="50350" y="47949"/>
                    <a:pt x="50327" y="47858"/>
                  </a:cubicBezTo>
                  <a:lnTo>
                    <a:pt x="42334" y="16526"/>
                  </a:lnTo>
                  <a:cubicBezTo>
                    <a:pt x="43748" y="15451"/>
                    <a:pt x="53398" y="8013"/>
                    <a:pt x="53713" y="5184"/>
                  </a:cubicBezTo>
                  <a:cubicBezTo>
                    <a:pt x="53839" y="4048"/>
                    <a:pt x="53394" y="2940"/>
                    <a:pt x="52427" y="1981"/>
                  </a:cubicBezTo>
                  <a:cubicBezTo>
                    <a:pt x="51208" y="768"/>
                    <a:pt x="49328" y="1"/>
                    <a:pt x="47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7"/>
            <p:cNvSpPr/>
            <p:nvPr/>
          </p:nvSpPr>
          <p:spPr>
            <a:xfrm>
              <a:off x="8087869" y="2663173"/>
              <a:ext cx="914445" cy="967644"/>
            </a:xfrm>
            <a:custGeom>
              <a:rect b="b" l="l" r="r" t="t"/>
              <a:pathLst>
                <a:path extrusionOk="0" h="54731" w="51722">
                  <a:moveTo>
                    <a:pt x="45687" y="1"/>
                  </a:moveTo>
                  <a:cubicBezTo>
                    <a:pt x="45504" y="1"/>
                    <a:pt x="45325" y="11"/>
                    <a:pt x="45150" y="31"/>
                  </a:cubicBezTo>
                  <a:cubicBezTo>
                    <a:pt x="44055" y="161"/>
                    <a:pt x="42262" y="1012"/>
                    <a:pt x="40475" y="2018"/>
                  </a:cubicBezTo>
                  <a:cubicBezTo>
                    <a:pt x="40602" y="1995"/>
                    <a:pt x="40739" y="1980"/>
                    <a:pt x="40882" y="1980"/>
                  </a:cubicBezTo>
                  <a:cubicBezTo>
                    <a:pt x="41425" y="1980"/>
                    <a:pt x="42063" y="2189"/>
                    <a:pt x="42632" y="2919"/>
                  </a:cubicBezTo>
                  <a:cubicBezTo>
                    <a:pt x="43960" y="4627"/>
                    <a:pt x="41113" y="10129"/>
                    <a:pt x="41113" y="10129"/>
                  </a:cubicBezTo>
                  <a:cubicBezTo>
                    <a:pt x="41113" y="10129"/>
                    <a:pt x="40233" y="4386"/>
                    <a:pt x="40021" y="4386"/>
                  </a:cubicBezTo>
                  <a:cubicBezTo>
                    <a:pt x="39989" y="4386"/>
                    <a:pt x="39972" y="4517"/>
                    <a:pt x="39975" y="4817"/>
                  </a:cubicBezTo>
                  <a:cubicBezTo>
                    <a:pt x="40003" y="7108"/>
                    <a:pt x="39406" y="14113"/>
                    <a:pt x="39406" y="14113"/>
                  </a:cubicBezTo>
                  <a:cubicBezTo>
                    <a:pt x="39406" y="14113"/>
                    <a:pt x="36408" y="10515"/>
                    <a:pt x="35876" y="10515"/>
                  </a:cubicBezTo>
                  <a:cubicBezTo>
                    <a:pt x="35810" y="10515"/>
                    <a:pt x="35782" y="10571"/>
                    <a:pt x="35803" y="10698"/>
                  </a:cubicBezTo>
                  <a:cubicBezTo>
                    <a:pt x="35993" y="11836"/>
                    <a:pt x="38458" y="22461"/>
                    <a:pt x="39977" y="26444"/>
                  </a:cubicBezTo>
                  <a:cubicBezTo>
                    <a:pt x="41494" y="30428"/>
                    <a:pt x="38837" y="41622"/>
                    <a:pt x="37320" y="44847"/>
                  </a:cubicBezTo>
                  <a:cubicBezTo>
                    <a:pt x="37186" y="45131"/>
                    <a:pt x="37072" y="45259"/>
                    <a:pt x="36973" y="45259"/>
                  </a:cubicBezTo>
                  <a:cubicBezTo>
                    <a:pt x="36073" y="45259"/>
                    <a:pt x="36466" y="34693"/>
                    <a:pt x="35522" y="34693"/>
                  </a:cubicBezTo>
                  <a:cubicBezTo>
                    <a:pt x="35391" y="34693"/>
                    <a:pt x="35234" y="34897"/>
                    <a:pt x="35044" y="35361"/>
                  </a:cubicBezTo>
                  <a:cubicBezTo>
                    <a:pt x="33335" y="39534"/>
                    <a:pt x="27644" y="51107"/>
                    <a:pt x="26316" y="52245"/>
                  </a:cubicBezTo>
                  <a:cubicBezTo>
                    <a:pt x="26276" y="52280"/>
                    <a:pt x="26238" y="52297"/>
                    <a:pt x="26203" y="52297"/>
                  </a:cubicBezTo>
                  <a:cubicBezTo>
                    <a:pt x="25149" y="52297"/>
                    <a:pt x="26753" y="36708"/>
                    <a:pt x="27211" y="34614"/>
                  </a:cubicBezTo>
                  <a:lnTo>
                    <a:pt x="27211" y="34614"/>
                  </a:lnTo>
                  <a:cubicBezTo>
                    <a:pt x="26633" y="36419"/>
                    <a:pt x="22712" y="47883"/>
                    <a:pt x="22712" y="47883"/>
                  </a:cubicBezTo>
                  <a:lnTo>
                    <a:pt x="17400" y="34222"/>
                  </a:lnTo>
                  <a:cubicBezTo>
                    <a:pt x="17400" y="34222"/>
                    <a:pt x="9732" y="27992"/>
                    <a:pt x="9201" y="27992"/>
                  </a:cubicBezTo>
                  <a:cubicBezTo>
                    <a:pt x="9153" y="27992"/>
                    <a:pt x="9163" y="28042"/>
                    <a:pt x="9241" y="28151"/>
                  </a:cubicBezTo>
                  <a:cubicBezTo>
                    <a:pt x="10191" y="29478"/>
                    <a:pt x="12467" y="33653"/>
                    <a:pt x="12467" y="33653"/>
                  </a:cubicBezTo>
                  <a:cubicBezTo>
                    <a:pt x="12467" y="33653"/>
                    <a:pt x="8426" y="32816"/>
                    <a:pt x="7867" y="32816"/>
                  </a:cubicBezTo>
                  <a:cubicBezTo>
                    <a:pt x="7774" y="32816"/>
                    <a:pt x="7778" y="32840"/>
                    <a:pt x="7913" y="32894"/>
                  </a:cubicBezTo>
                  <a:cubicBezTo>
                    <a:pt x="8862" y="33273"/>
                    <a:pt x="13036" y="35362"/>
                    <a:pt x="13036" y="35362"/>
                  </a:cubicBezTo>
                  <a:cubicBezTo>
                    <a:pt x="13036" y="35362"/>
                    <a:pt x="4499" y="41433"/>
                    <a:pt x="2032" y="42192"/>
                  </a:cubicBezTo>
                  <a:cubicBezTo>
                    <a:pt x="1363" y="42397"/>
                    <a:pt x="665" y="42504"/>
                    <a:pt x="0" y="42563"/>
                  </a:cubicBezTo>
                  <a:cubicBezTo>
                    <a:pt x="177" y="43061"/>
                    <a:pt x="433" y="43525"/>
                    <a:pt x="761" y="43938"/>
                  </a:cubicBezTo>
                  <a:cubicBezTo>
                    <a:pt x="1722" y="45156"/>
                    <a:pt x="2659" y="45557"/>
                    <a:pt x="3508" y="45557"/>
                  </a:cubicBezTo>
                  <a:cubicBezTo>
                    <a:pt x="4790" y="45557"/>
                    <a:pt x="5874" y="44646"/>
                    <a:pt x="6551" y="44259"/>
                  </a:cubicBezTo>
                  <a:cubicBezTo>
                    <a:pt x="7676" y="43616"/>
                    <a:pt x="16522" y="35254"/>
                    <a:pt x="16522" y="35254"/>
                  </a:cubicBezTo>
                  <a:lnTo>
                    <a:pt x="24685" y="54731"/>
                  </a:lnTo>
                  <a:cubicBezTo>
                    <a:pt x="24685" y="54731"/>
                    <a:pt x="35295" y="47615"/>
                    <a:pt x="46928" y="47615"/>
                  </a:cubicBezTo>
                  <a:cubicBezTo>
                    <a:pt x="47299" y="47615"/>
                    <a:pt x="47671" y="47622"/>
                    <a:pt x="48044" y="47637"/>
                  </a:cubicBezTo>
                  <a:lnTo>
                    <a:pt x="40003" y="16114"/>
                  </a:lnTo>
                  <a:cubicBezTo>
                    <a:pt x="40003" y="16114"/>
                    <a:pt x="51100" y="7752"/>
                    <a:pt x="51421" y="4856"/>
                  </a:cubicBezTo>
                  <a:cubicBezTo>
                    <a:pt x="51722" y="2146"/>
                    <a:pt x="48360" y="1"/>
                    <a:pt x="45687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7"/>
            <p:cNvSpPr/>
            <p:nvPr/>
          </p:nvSpPr>
          <p:spPr>
            <a:xfrm>
              <a:off x="8087869" y="2663173"/>
              <a:ext cx="914445" cy="967644"/>
            </a:xfrm>
            <a:custGeom>
              <a:rect b="b" l="l" r="r" t="t"/>
              <a:pathLst>
                <a:path extrusionOk="0" h="54731" w="51722">
                  <a:moveTo>
                    <a:pt x="45687" y="1"/>
                  </a:moveTo>
                  <a:cubicBezTo>
                    <a:pt x="45504" y="1"/>
                    <a:pt x="45325" y="11"/>
                    <a:pt x="45150" y="31"/>
                  </a:cubicBezTo>
                  <a:cubicBezTo>
                    <a:pt x="44055" y="161"/>
                    <a:pt x="42262" y="1012"/>
                    <a:pt x="40475" y="2018"/>
                  </a:cubicBezTo>
                  <a:cubicBezTo>
                    <a:pt x="40602" y="1995"/>
                    <a:pt x="40739" y="1980"/>
                    <a:pt x="40882" y="1980"/>
                  </a:cubicBezTo>
                  <a:cubicBezTo>
                    <a:pt x="41425" y="1980"/>
                    <a:pt x="42063" y="2189"/>
                    <a:pt x="42632" y="2919"/>
                  </a:cubicBezTo>
                  <a:cubicBezTo>
                    <a:pt x="43960" y="4627"/>
                    <a:pt x="41113" y="10129"/>
                    <a:pt x="41113" y="10129"/>
                  </a:cubicBezTo>
                  <a:cubicBezTo>
                    <a:pt x="41113" y="10129"/>
                    <a:pt x="40233" y="4386"/>
                    <a:pt x="40021" y="4386"/>
                  </a:cubicBezTo>
                  <a:cubicBezTo>
                    <a:pt x="39989" y="4386"/>
                    <a:pt x="39972" y="4517"/>
                    <a:pt x="39975" y="4817"/>
                  </a:cubicBezTo>
                  <a:cubicBezTo>
                    <a:pt x="40003" y="7108"/>
                    <a:pt x="39406" y="14113"/>
                    <a:pt x="39406" y="14113"/>
                  </a:cubicBezTo>
                  <a:cubicBezTo>
                    <a:pt x="39406" y="14113"/>
                    <a:pt x="36408" y="10515"/>
                    <a:pt x="35876" y="10515"/>
                  </a:cubicBezTo>
                  <a:cubicBezTo>
                    <a:pt x="35810" y="10515"/>
                    <a:pt x="35782" y="10571"/>
                    <a:pt x="35803" y="10698"/>
                  </a:cubicBezTo>
                  <a:cubicBezTo>
                    <a:pt x="35993" y="11836"/>
                    <a:pt x="38458" y="22461"/>
                    <a:pt x="39977" y="26444"/>
                  </a:cubicBezTo>
                  <a:cubicBezTo>
                    <a:pt x="41494" y="30428"/>
                    <a:pt x="38837" y="41622"/>
                    <a:pt x="37320" y="44847"/>
                  </a:cubicBezTo>
                  <a:cubicBezTo>
                    <a:pt x="37186" y="45131"/>
                    <a:pt x="37072" y="45259"/>
                    <a:pt x="36973" y="45259"/>
                  </a:cubicBezTo>
                  <a:cubicBezTo>
                    <a:pt x="36073" y="45259"/>
                    <a:pt x="36466" y="34693"/>
                    <a:pt x="35522" y="34693"/>
                  </a:cubicBezTo>
                  <a:cubicBezTo>
                    <a:pt x="35391" y="34693"/>
                    <a:pt x="35234" y="34897"/>
                    <a:pt x="35044" y="35361"/>
                  </a:cubicBezTo>
                  <a:cubicBezTo>
                    <a:pt x="33335" y="39534"/>
                    <a:pt x="27644" y="51107"/>
                    <a:pt x="26316" y="52245"/>
                  </a:cubicBezTo>
                  <a:cubicBezTo>
                    <a:pt x="26276" y="52280"/>
                    <a:pt x="26238" y="52297"/>
                    <a:pt x="26203" y="52297"/>
                  </a:cubicBezTo>
                  <a:cubicBezTo>
                    <a:pt x="25149" y="52297"/>
                    <a:pt x="26753" y="36708"/>
                    <a:pt x="27211" y="34614"/>
                  </a:cubicBezTo>
                  <a:lnTo>
                    <a:pt x="27211" y="34614"/>
                  </a:lnTo>
                  <a:cubicBezTo>
                    <a:pt x="26633" y="36419"/>
                    <a:pt x="22712" y="47883"/>
                    <a:pt x="22712" y="47883"/>
                  </a:cubicBezTo>
                  <a:lnTo>
                    <a:pt x="17400" y="34222"/>
                  </a:lnTo>
                  <a:cubicBezTo>
                    <a:pt x="17400" y="34222"/>
                    <a:pt x="9732" y="27992"/>
                    <a:pt x="9201" y="27992"/>
                  </a:cubicBezTo>
                  <a:cubicBezTo>
                    <a:pt x="9153" y="27992"/>
                    <a:pt x="9163" y="28042"/>
                    <a:pt x="9241" y="28151"/>
                  </a:cubicBezTo>
                  <a:cubicBezTo>
                    <a:pt x="10191" y="29478"/>
                    <a:pt x="12467" y="33653"/>
                    <a:pt x="12467" y="33653"/>
                  </a:cubicBezTo>
                  <a:cubicBezTo>
                    <a:pt x="12467" y="33653"/>
                    <a:pt x="8426" y="32816"/>
                    <a:pt x="7867" y="32816"/>
                  </a:cubicBezTo>
                  <a:cubicBezTo>
                    <a:pt x="7774" y="32816"/>
                    <a:pt x="7778" y="32840"/>
                    <a:pt x="7913" y="32894"/>
                  </a:cubicBezTo>
                  <a:cubicBezTo>
                    <a:pt x="8862" y="33273"/>
                    <a:pt x="13036" y="35362"/>
                    <a:pt x="13036" y="35362"/>
                  </a:cubicBezTo>
                  <a:cubicBezTo>
                    <a:pt x="13036" y="35362"/>
                    <a:pt x="4499" y="41433"/>
                    <a:pt x="2032" y="42192"/>
                  </a:cubicBezTo>
                  <a:cubicBezTo>
                    <a:pt x="1363" y="42397"/>
                    <a:pt x="665" y="42504"/>
                    <a:pt x="0" y="42563"/>
                  </a:cubicBezTo>
                  <a:cubicBezTo>
                    <a:pt x="177" y="43061"/>
                    <a:pt x="433" y="43525"/>
                    <a:pt x="761" y="43938"/>
                  </a:cubicBezTo>
                  <a:cubicBezTo>
                    <a:pt x="1722" y="45156"/>
                    <a:pt x="2659" y="45557"/>
                    <a:pt x="3508" y="45557"/>
                  </a:cubicBezTo>
                  <a:cubicBezTo>
                    <a:pt x="4790" y="45557"/>
                    <a:pt x="5874" y="44646"/>
                    <a:pt x="6551" y="44259"/>
                  </a:cubicBezTo>
                  <a:cubicBezTo>
                    <a:pt x="7676" y="43616"/>
                    <a:pt x="16522" y="35254"/>
                    <a:pt x="16522" y="35254"/>
                  </a:cubicBezTo>
                  <a:lnTo>
                    <a:pt x="24685" y="54731"/>
                  </a:lnTo>
                  <a:cubicBezTo>
                    <a:pt x="24685" y="54731"/>
                    <a:pt x="35295" y="47615"/>
                    <a:pt x="46928" y="47615"/>
                  </a:cubicBezTo>
                  <a:cubicBezTo>
                    <a:pt x="47299" y="47615"/>
                    <a:pt x="47671" y="47622"/>
                    <a:pt x="48044" y="47637"/>
                  </a:cubicBezTo>
                  <a:lnTo>
                    <a:pt x="40003" y="16114"/>
                  </a:lnTo>
                  <a:cubicBezTo>
                    <a:pt x="40003" y="16114"/>
                    <a:pt x="51100" y="7752"/>
                    <a:pt x="51421" y="4856"/>
                  </a:cubicBezTo>
                  <a:cubicBezTo>
                    <a:pt x="51722" y="2146"/>
                    <a:pt x="48360" y="1"/>
                    <a:pt x="4568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7"/>
            <p:cNvSpPr/>
            <p:nvPr/>
          </p:nvSpPr>
          <p:spPr>
            <a:xfrm>
              <a:off x="8509254" y="3396469"/>
              <a:ext cx="27068" cy="234348"/>
            </a:xfrm>
            <a:custGeom>
              <a:rect b="b" l="l" r="r" t="t"/>
              <a:pathLst>
                <a:path extrusionOk="0" h="13255" w="1531">
                  <a:moveTo>
                    <a:pt x="1530" y="1"/>
                  </a:moveTo>
                  <a:lnTo>
                    <a:pt x="1530" y="1"/>
                  </a:lnTo>
                  <a:cubicBezTo>
                    <a:pt x="1" y="7647"/>
                    <a:pt x="851" y="13255"/>
                    <a:pt x="851" y="13255"/>
                  </a:cubicBezTo>
                  <a:lnTo>
                    <a:pt x="1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7"/>
            <p:cNvSpPr/>
            <p:nvPr/>
          </p:nvSpPr>
          <p:spPr>
            <a:xfrm>
              <a:off x="8504250" y="3391236"/>
              <a:ext cx="37747" cy="244815"/>
            </a:xfrm>
            <a:custGeom>
              <a:rect b="b" l="l" r="r" t="t"/>
              <a:pathLst>
                <a:path extrusionOk="0" h="13847" w="2135">
                  <a:moveTo>
                    <a:pt x="1814" y="1"/>
                  </a:moveTo>
                  <a:cubicBezTo>
                    <a:pt x="1676" y="1"/>
                    <a:pt x="1551" y="98"/>
                    <a:pt x="1523" y="238"/>
                  </a:cubicBezTo>
                  <a:cubicBezTo>
                    <a:pt x="0" y="7847"/>
                    <a:pt x="833" y="13538"/>
                    <a:pt x="840" y="13595"/>
                  </a:cubicBezTo>
                  <a:cubicBezTo>
                    <a:pt x="863" y="13738"/>
                    <a:pt x="986" y="13845"/>
                    <a:pt x="1132" y="13846"/>
                  </a:cubicBezTo>
                  <a:cubicBezTo>
                    <a:pt x="1147" y="13845"/>
                    <a:pt x="1162" y="13844"/>
                    <a:pt x="1178" y="13841"/>
                  </a:cubicBezTo>
                  <a:cubicBezTo>
                    <a:pt x="1339" y="13817"/>
                    <a:pt x="1450" y="13666"/>
                    <a:pt x="1426" y="13505"/>
                  </a:cubicBezTo>
                  <a:cubicBezTo>
                    <a:pt x="1417" y="13450"/>
                    <a:pt x="602" y="7855"/>
                    <a:pt x="2102" y="354"/>
                  </a:cubicBezTo>
                  <a:cubicBezTo>
                    <a:pt x="2134" y="194"/>
                    <a:pt x="2030" y="38"/>
                    <a:pt x="1870" y="6"/>
                  </a:cubicBezTo>
                  <a:cubicBezTo>
                    <a:pt x="1851" y="3"/>
                    <a:pt x="1833" y="1"/>
                    <a:pt x="1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7"/>
            <p:cNvSpPr/>
            <p:nvPr/>
          </p:nvSpPr>
          <p:spPr>
            <a:xfrm>
              <a:off x="8497231" y="3258264"/>
              <a:ext cx="54083" cy="198299"/>
            </a:xfrm>
            <a:custGeom>
              <a:rect b="b" l="l" r="r" t="t"/>
              <a:pathLst>
                <a:path extrusionOk="0" h="11216" w="3059">
                  <a:moveTo>
                    <a:pt x="3059" y="1"/>
                  </a:moveTo>
                  <a:lnTo>
                    <a:pt x="3059" y="1"/>
                  </a:lnTo>
                  <a:cubicBezTo>
                    <a:pt x="1" y="8496"/>
                    <a:pt x="1" y="11216"/>
                    <a:pt x="1" y="11216"/>
                  </a:cubicBezTo>
                  <a:lnTo>
                    <a:pt x="3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7"/>
            <p:cNvSpPr/>
            <p:nvPr/>
          </p:nvSpPr>
          <p:spPr>
            <a:xfrm>
              <a:off x="8492033" y="3253137"/>
              <a:ext cx="65151" cy="208642"/>
            </a:xfrm>
            <a:custGeom>
              <a:rect b="b" l="l" r="r" t="t"/>
              <a:pathLst>
                <a:path extrusionOk="0" h="11801" w="3685">
                  <a:moveTo>
                    <a:pt x="3352" y="1"/>
                  </a:moveTo>
                  <a:cubicBezTo>
                    <a:pt x="3233" y="1"/>
                    <a:pt x="3121" y="73"/>
                    <a:pt x="3076" y="191"/>
                  </a:cubicBezTo>
                  <a:cubicBezTo>
                    <a:pt x="35" y="8638"/>
                    <a:pt x="0" y="11393"/>
                    <a:pt x="0" y="11506"/>
                  </a:cubicBezTo>
                  <a:cubicBezTo>
                    <a:pt x="0" y="11668"/>
                    <a:pt x="132" y="11801"/>
                    <a:pt x="295" y="11801"/>
                  </a:cubicBezTo>
                  <a:cubicBezTo>
                    <a:pt x="457" y="11801"/>
                    <a:pt x="589" y="11670"/>
                    <a:pt x="591" y="11507"/>
                  </a:cubicBezTo>
                  <a:cubicBezTo>
                    <a:pt x="591" y="11480"/>
                    <a:pt x="641" y="8701"/>
                    <a:pt x="3632" y="391"/>
                  </a:cubicBezTo>
                  <a:cubicBezTo>
                    <a:pt x="3684" y="238"/>
                    <a:pt x="3604" y="73"/>
                    <a:pt x="3452" y="19"/>
                  </a:cubicBezTo>
                  <a:cubicBezTo>
                    <a:pt x="3419" y="6"/>
                    <a:pt x="3385" y="1"/>
                    <a:pt x="3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7"/>
            <p:cNvSpPr/>
            <p:nvPr/>
          </p:nvSpPr>
          <p:spPr>
            <a:xfrm>
              <a:off x="8266225" y="3161325"/>
              <a:ext cx="113771" cy="125121"/>
            </a:xfrm>
            <a:custGeom>
              <a:rect b="b" l="l" r="r" t="t"/>
              <a:pathLst>
                <a:path extrusionOk="0" h="7077" w="6435">
                  <a:moveTo>
                    <a:pt x="162" y="1"/>
                  </a:moveTo>
                  <a:lnTo>
                    <a:pt x="1" y="2413"/>
                  </a:lnTo>
                  <a:lnTo>
                    <a:pt x="6434" y="7076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7"/>
            <p:cNvSpPr/>
            <p:nvPr/>
          </p:nvSpPr>
          <p:spPr>
            <a:xfrm>
              <a:off x="8260302" y="3155950"/>
              <a:ext cx="126571" cy="135729"/>
            </a:xfrm>
            <a:custGeom>
              <a:rect b="b" l="l" r="r" t="t"/>
              <a:pathLst>
                <a:path extrusionOk="0" h="7677" w="7159">
                  <a:moveTo>
                    <a:pt x="489" y="0"/>
                  </a:moveTo>
                  <a:cubicBezTo>
                    <a:pt x="419" y="0"/>
                    <a:pt x="349" y="25"/>
                    <a:pt x="293" y="75"/>
                  </a:cubicBezTo>
                  <a:cubicBezTo>
                    <a:pt x="167" y="188"/>
                    <a:pt x="160" y="380"/>
                    <a:pt x="277" y="501"/>
                  </a:cubicBezTo>
                  <a:lnTo>
                    <a:pt x="4759" y="5558"/>
                  </a:lnTo>
                  <a:lnTo>
                    <a:pt x="510" y="2478"/>
                  </a:lnTo>
                  <a:cubicBezTo>
                    <a:pt x="457" y="2440"/>
                    <a:pt x="396" y="2421"/>
                    <a:pt x="336" y="2421"/>
                  </a:cubicBezTo>
                  <a:cubicBezTo>
                    <a:pt x="244" y="2421"/>
                    <a:pt x="154" y="2463"/>
                    <a:pt x="97" y="2543"/>
                  </a:cubicBezTo>
                  <a:cubicBezTo>
                    <a:pt x="1" y="2675"/>
                    <a:pt x="30" y="2860"/>
                    <a:pt x="162" y="2957"/>
                  </a:cubicBezTo>
                  <a:lnTo>
                    <a:pt x="6596" y="7620"/>
                  </a:lnTo>
                  <a:cubicBezTo>
                    <a:pt x="6646" y="7656"/>
                    <a:pt x="6706" y="7676"/>
                    <a:pt x="6769" y="7676"/>
                  </a:cubicBezTo>
                  <a:cubicBezTo>
                    <a:pt x="7024" y="7676"/>
                    <a:pt x="7158" y="7375"/>
                    <a:pt x="6990" y="7185"/>
                  </a:cubicBezTo>
                  <a:lnTo>
                    <a:pt x="717" y="108"/>
                  </a:lnTo>
                  <a:cubicBezTo>
                    <a:pt x="658" y="37"/>
                    <a:pt x="574" y="0"/>
                    <a:pt x="4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7"/>
            <p:cNvSpPr/>
            <p:nvPr/>
          </p:nvSpPr>
          <p:spPr>
            <a:xfrm>
              <a:off x="8795104" y="2743334"/>
              <a:ext cx="37004" cy="204734"/>
            </a:xfrm>
            <a:custGeom>
              <a:rect b="b" l="l" r="r" t="t"/>
              <a:pathLst>
                <a:path extrusionOk="0" h="11580" w="2093">
                  <a:moveTo>
                    <a:pt x="2092" y="1"/>
                  </a:moveTo>
                  <a:lnTo>
                    <a:pt x="1" y="2574"/>
                  </a:lnTo>
                  <a:lnTo>
                    <a:pt x="1" y="11580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7"/>
            <p:cNvSpPr/>
            <p:nvPr/>
          </p:nvSpPr>
          <p:spPr>
            <a:xfrm>
              <a:off x="8789888" y="2738119"/>
              <a:ext cx="47860" cy="215183"/>
            </a:xfrm>
            <a:custGeom>
              <a:rect b="b" l="l" r="r" t="t"/>
              <a:pathLst>
                <a:path extrusionOk="0" h="12171" w="2707">
                  <a:moveTo>
                    <a:pt x="2386" y="0"/>
                  </a:moveTo>
                  <a:cubicBezTo>
                    <a:pt x="2246" y="0"/>
                    <a:pt x="2122" y="100"/>
                    <a:pt x="2095" y="243"/>
                  </a:cubicBezTo>
                  <a:lnTo>
                    <a:pt x="592" y="8574"/>
                  </a:lnTo>
                  <a:lnTo>
                    <a:pt x="592" y="2869"/>
                  </a:lnTo>
                  <a:cubicBezTo>
                    <a:pt x="592" y="2705"/>
                    <a:pt x="460" y="2573"/>
                    <a:pt x="296" y="2573"/>
                  </a:cubicBezTo>
                  <a:cubicBezTo>
                    <a:pt x="132" y="2573"/>
                    <a:pt x="0" y="2705"/>
                    <a:pt x="0" y="2869"/>
                  </a:cubicBezTo>
                  <a:lnTo>
                    <a:pt x="0" y="11875"/>
                  </a:lnTo>
                  <a:cubicBezTo>
                    <a:pt x="0" y="12029"/>
                    <a:pt x="117" y="12156"/>
                    <a:pt x="270" y="12170"/>
                  </a:cubicBezTo>
                  <a:cubicBezTo>
                    <a:pt x="278" y="12171"/>
                    <a:pt x="287" y="12171"/>
                    <a:pt x="296" y="12171"/>
                  </a:cubicBezTo>
                  <a:cubicBezTo>
                    <a:pt x="440" y="12171"/>
                    <a:pt x="562" y="12069"/>
                    <a:pt x="587" y="11928"/>
                  </a:cubicBezTo>
                  <a:lnTo>
                    <a:pt x="2678" y="349"/>
                  </a:lnTo>
                  <a:cubicBezTo>
                    <a:pt x="2707" y="187"/>
                    <a:pt x="2600" y="34"/>
                    <a:pt x="2439" y="5"/>
                  </a:cubicBezTo>
                  <a:cubicBezTo>
                    <a:pt x="2421" y="2"/>
                    <a:pt x="2403" y="0"/>
                    <a:pt x="2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9" name="Google Shape;1139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48"/>
          <p:cNvSpPr/>
          <p:nvPr/>
        </p:nvSpPr>
        <p:spPr>
          <a:xfrm rot="-4027679">
            <a:off x="2123651" y="-138255"/>
            <a:ext cx="4896711" cy="5420002"/>
          </a:xfrm>
          <a:custGeom>
            <a:rect b="b" l="l" r="r" t="t"/>
            <a:pathLst>
              <a:path extrusionOk="0" h="32076" w="26397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48"/>
          <p:cNvSpPr txBox="1"/>
          <p:nvPr>
            <p:ph type="title"/>
          </p:nvPr>
        </p:nvSpPr>
        <p:spPr>
          <a:xfrm>
            <a:off x="311700" y="1975501"/>
            <a:ext cx="8520600" cy="11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r>
              <a:rPr lang="en"/>
              <a:t> </a:t>
            </a:r>
            <a:endParaRPr/>
          </a:p>
        </p:txBody>
      </p:sp>
      <p:sp>
        <p:nvSpPr>
          <p:cNvPr id="1146" name="Google Shape;1146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7" name="Google Shape;1147;p48"/>
          <p:cNvSpPr txBox="1"/>
          <p:nvPr/>
        </p:nvSpPr>
        <p:spPr>
          <a:xfrm>
            <a:off x="3405000" y="3168000"/>
            <a:ext cx="2334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Questions ?</a:t>
            </a:r>
            <a:endParaRPr sz="27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2" name="Google Shape;115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2500" y="-307625"/>
            <a:ext cx="11729448" cy="54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49"/>
          <p:cNvSpPr txBox="1"/>
          <p:nvPr>
            <p:ph type="title"/>
          </p:nvPr>
        </p:nvSpPr>
        <p:spPr>
          <a:xfrm>
            <a:off x="311700" y="17678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Q&amp;A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1154" name="Google Shape;1154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9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see today...</a:t>
            </a:r>
            <a:endParaRPr/>
          </a:p>
        </p:txBody>
      </p:sp>
      <p:sp>
        <p:nvSpPr>
          <p:cNvPr id="272" name="Google Shape;272;p29"/>
          <p:cNvSpPr txBox="1"/>
          <p:nvPr>
            <p:ph idx="1" type="body"/>
          </p:nvPr>
        </p:nvSpPr>
        <p:spPr>
          <a:xfrm>
            <a:off x="3418848" y="2801461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000"/>
              <a:t>1.5X</a:t>
            </a:r>
            <a:r>
              <a:rPr lang="en"/>
              <a:t> YoY growth of online buyers with a </a:t>
            </a:r>
            <a:r>
              <a:rPr b="1" lang="en" sz="1900"/>
              <a:t>2.5X</a:t>
            </a:r>
            <a:r>
              <a:rPr lang="en"/>
              <a:t> growth of Online </a:t>
            </a:r>
            <a:r>
              <a:rPr lang="en"/>
              <a:t>Orders</a:t>
            </a:r>
            <a:endParaRPr b="1"/>
          </a:p>
        </p:txBody>
      </p:sp>
      <p:sp>
        <p:nvSpPr>
          <p:cNvPr id="273" name="Google Shape;273;p29"/>
          <p:cNvSpPr txBox="1"/>
          <p:nvPr>
            <p:ph idx="2" type="title"/>
          </p:nvPr>
        </p:nvSpPr>
        <p:spPr>
          <a:xfrm>
            <a:off x="3418855" y="2078746"/>
            <a:ext cx="2214000" cy="7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Sudden surge of Online Deliveries</a:t>
            </a:r>
            <a:endParaRPr/>
          </a:p>
        </p:txBody>
      </p:sp>
      <p:sp>
        <p:nvSpPr>
          <p:cNvPr id="274" name="Google Shape;274;p29"/>
          <p:cNvSpPr txBox="1"/>
          <p:nvPr>
            <p:ph idx="3" type="body"/>
          </p:nvPr>
        </p:nvSpPr>
        <p:spPr>
          <a:xfrm>
            <a:off x="880100" y="28764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Retail and Recreation trends have </a:t>
            </a:r>
            <a:r>
              <a:rPr b="1" lang="en"/>
              <a:t>declined b</a:t>
            </a:r>
            <a:r>
              <a:rPr lang="en"/>
              <a:t>y </a:t>
            </a:r>
            <a:r>
              <a:rPr b="1" lang="en" sz="2400"/>
              <a:t>17%</a:t>
            </a:r>
            <a:r>
              <a:rPr lang="en"/>
              <a:t> </a:t>
            </a:r>
            <a:r>
              <a:rPr lang="en"/>
              <a:t>compared</a:t>
            </a:r>
            <a:r>
              <a:rPr lang="en"/>
              <a:t> to baseline</a:t>
            </a:r>
            <a:endParaRPr b="1"/>
          </a:p>
        </p:txBody>
      </p:sp>
      <p:sp>
        <p:nvSpPr>
          <p:cNvPr id="275" name="Google Shape;275;p29"/>
          <p:cNvSpPr txBox="1"/>
          <p:nvPr>
            <p:ph idx="4" type="title"/>
          </p:nvPr>
        </p:nvSpPr>
        <p:spPr>
          <a:xfrm>
            <a:off x="728750" y="2078750"/>
            <a:ext cx="2516700" cy="7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uprise of COVID-19 pandemic</a:t>
            </a:r>
            <a:endParaRPr/>
          </a:p>
        </p:txBody>
      </p:sp>
      <p:sp>
        <p:nvSpPr>
          <p:cNvPr id="276" name="Google Shape;276;p29"/>
          <p:cNvSpPr txBox="1"/>
          <p:nvPr>
            <p:ph idx="5" type="body"/>
          </p:nvPr>
        </p:nvSpPr>
        <p:spPr>
          <a:xfrm>
            <a:off x="6139653" y="274958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19.1%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in public sector.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of them are work in between </a:t>
            </a:r>
            <a:r>
              <a:rPr b="1" lang="en" sz="1600"/>
              <a:t>8am to 5pm,</a:t>
            </a:r>
            <a:r>
              <a:rPr b="1" lang="en"/>
              <a:t> 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5 days a week</a:t>
            </a:r>
            <a:endParaRPr b="1" sz="1700"/>
          </a:p>
        </p:txBody>
      </p:sp>
      <p:sp>
        <p:nvSpPr>
          <p:cNvPr id="277" name="Google Shape;277;p29"/>
          <p:cNvSpPr txBox="1"/>
          <p:nvPr>
            <p:ph idx="6" type="title"/>
          </p:nvPr>
        </p:nvSpPr>
        <p:spPr>
          <a:xfrm>
            <a:off x="6139655" y="2078746"/>
            <a:ext cx="2214000" cy="7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workforce</a:t>
            </a:r>
            <a:r>
              <a:rPr lang="en"/>
              <a:t> of Sri Lanka</a:t>
            </a:r>
            <a:endParaRPr/>
          </a:p>
        </p:txBody>
      </p:sp>
      <p:sp>
        <p:nvSpPr>
          <p:cNvPr id="278" name="Google Shape;278;p29"/>
          <p:cNvSpPr/>
          <p:nvPr/>
        </p:nvSpPr>
        <p:spPr>
          <a:xfrm>
            <a:off x="1620475" y="1054300"/>
            <a:ext cx="805200" cy="805200"/>
          </a:xfrm>
          <a:prstGeom prst="ellipse">
            <a:avLst/>
          </a:pr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9"/>
          <p:cNvSpPr/>
          <p:nvPr/>
        </p:nvSpPr>
        <p:spPr>
          <a:xfrm>
            <a:off x="4159225" y="1054300"/>
            <a:ext cx="805200" cy="805200"/>
          </a:xfrm>
          <a:prstGeom prst="ellipse">
            <a:avLst/>
          </a:pr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9"/>
          <p:cNvSpPr/>
          <p:nvPr/>
        </p:nvSpPr>
        <p:spPr>
          <a:xfrm>
            <a:off x="6880025" y="1054300"/>
            <a:ext cx="805200" cy="805200"/>
          </a:xfrm>
          <a:prstGeom prst="ellipse">
            <a:avLst/>
          </a:pr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1" name="Google Shape;281;p29"/>
          <p:cNvCxnSpPr>
            <a:stCxn id="278" idx="2"/>
          </p:cNvCxnSpPr>
          <p:nvPr/>
        </p:nvCxnSpPr>
        <p:spPr>
          <a:xfrm rot="10800000">
            <a:off x="-138125" y="1456900"/>
            <a:ext cx="17586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29"/>
          <p:cNvCxnSpPr>
            <a:stCxn id="280" idx="6"/>
          </p:cNvCxnSpPr>
          <p:nvPr/>
        </p:nvCxnSpPr>
        <p:spPr>
          <a:xfrm>
            <a:off x="7685225" y="1456900"/>
            <a:ext cx="15969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3" name="Google Shape;283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4" name="Google Shape;284;p29"/>
          <p:cNvSpPr txBox="1"/>
          <p:nvPr>
            <p:ph idx="3" type="body"/>
          </p:nvPr>
        </p:nvSpPr>
        <p:spPr>
          <a:xfrm>
            <a:off x="3244800" y="4042225"/>
            <a:ext cx="2654400" cy="9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E-Commerce Index :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Powered by </a:t>
            </a:r>
            <a:r>
              <a:rPr b="1" lang="en">
                <a:solidFill>
                  <a:schemeClr val="dk1"/>
                </a:solidFill>
              </a:rPr>
              <a:t>daraz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January ‘19 - December ‘19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5" name="Google Shape;285;p29"/>
          <p:cNvSpPr txBox="1"/>
          <p:nvPr>
            <p:ph idx="3" type="body"/>
          </p:nvPr>
        </p:nvSpPr>
        <p:spPr>
          <a:xfrm>
            <a:off x="5894675" y="4155625"/>
            <a:ext cx="2724300" cy="7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2020 Annual Report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Central Bank</a:t>
            </a:r>
            <a:r>
              <a:rPr lang="en">
                <a:solidFill>
                  <a:schemeClr val="dk1"/>
                </a:solidFill>
              </a:rPr>
              <a:t> of Sri Lanka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6" name="Google Shape;286;p29"/>
          <p:cNvSpPr/>
          <p:nvPr/>
        </p:nvSpPr>
        <p:spPr>
          <a:xfrm>
            <a:off x="7043825" y="1225800"/>
            <a:ext cx="499963" cy="462166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9"/>
          <p:cNvSpPr/>
          <p:nvPr/>
        </p:nvSpPr>
        <p:spPr>
          <a:xfrm>
            <a:off x="4311848" y="1225805"/>
            <a:ext cx="499963" cy="4621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9"/>
          <p:cNvSpPr txBox="1"/>
          <p:nvPr>
            <p:ph idx="3" type="body"/>
          </p:nvPr>
        </p:nvSpPr>
        <p:spPr>
          <a:xfrm>
            <a:off x="295400" y="4101325"/>
            <a:ext cx="33834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Google </a:t>
            </a:r>
            <a:r>
              <a:rPr lang="en">
                <a:solidFill>
                  <a:schemeClr val="dk1"/>
                </a:solidFill>
              </a:rPr>
              <a:t>COVID-19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Community Mobility Report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9" name="Google Shape;289;p29"/>
          <p:cNvSpPr/>
          <p:nvPr/>
        </p:nvSpPr>
        <p:spPr>
          <a:xfrm>
            <a:off x="1723025" y="1247225"/>
            <a:ext cx="600097" cy="462173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5" name="Google Shape;295;p30"/>
          <p:cNvPicPr preferRelativeResize="0"/>
          <p:nvPr/>
        </p:nvPicPr>
        <p:blipFill rotWithShape="1">
          <a:blip r:embed="rId3">
            <a:alphaModFix/>
          </a:blip>
          <a:srcRect b="0" l="8990" r="4399" t="0"/>
          <a:stretch/>
        </p:blipFill>
        <p:spPr>
          <a:xfrm>
            <a:off x="5680550" y="0"/>
            <a:ext cx="59970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0"/>
          <p:cNvSpPr txBox="1"/>
          <p:nvPr>
            <p:ph idx="4294967295" type="body"/>
          </p:nvPr>
        </p:nvSpPr>
        <p:spPr>
          <a:xfrm>
            <a:off x="626625" y="1038600"/>
            <a:ext cx="6682200" cy="25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Safety of the deliveries </a:t>
            </a:r>
            <a:r>
              <a:rPr b="1" lang="en"/>
              <a:t>can not be </a:t>
            </a:r>
            <a:r>
              <a:rPr b="1" lang="en"/>
              <a:t>guaranteed</a:t>
            </a:r>
            <a:r>
              <a:rPr lang="en"/>
              <a:t> and can be lost</a:t>
            </a:r>
            <a:r>
              <a:rPr lang="en"/>
              <a:t> when the home owners are not </a:t>
            </a:r>
            <a:r>
              <a:rPr lang="en"/>
              <a:t>home.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When the parents are not home , it makes a </a:t>
            </a:r>
            <a:r>
              <a:rPr b="1" lang="en"/>
              <a:t>risky environment</a:t>
            </a:r>
            <a:r>
              <a:rPr b="1" lang="en"/>
              <a:t> </a:t>
            </a:r>
            <a:r>
              <a:rPr b="1" lang="en"/>
              <a:t>for children</a:t>
            </a:r>
            <a:r>
              <a:rPr lang="en"/>
              <a:t> if an outsider (visitors/delivery person) comes to the house.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The ongoing </a:t>
            </a:r>
            <a:r>
              <a:rPr b="1" lang="en"/>
              <a:t>pandemic </a:t>
            </a:r>
            <a:r>
              <a:rPr b="1" lang="en"/>
              <a:t>restricts</a:t>
            </a:r>
            <a:r>
              <a:rPr lang="en"/>
              <a:t> </a:t>
            </a:r>
            <a:r>
              <a:rPr lang="en"/>
              <a:t>people to have </a:t>
            </a:r>
            <a:r>
              <a:rPr b="1" lang="en"/>
              <a:t>physical interactions</a:t>
            </a:r>
            <a:r>
              <a:rPr lang="en"/>
              <a:t> (with visitors, relations, etc.)</a:t>
            </a:r>
            <a:endParaRPr sz="2200"/>
          </a:p>
        </p:txBody>
      </p:sp>
      <p:sp>
        <p:nvSpPr>
          <p:cNvPr id="297" name="Google Shape;297;p30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World Problems and The Opportunity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2162F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3" name="Google Shape;303;p31"/>
          <p:cNvSpPr txBox="1"/>
          <p:nvPr/>
        </p:nvSpPr>
        <p:spPr>
          <a:xfrm>
            <a:off x="938725" y="1455025"/>
            <a:ext cx="446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4" name="Google Shape;304;p31"/>
          <p:cNvSpPr txBox="1"/>
          <p:nvPr/>
        </p:nvSpPr>
        <p:spPr>
          <a:xfrm>
            <a:off x="299675" y="921000"/>
            <a:ext cx="6067200" cy="3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Our goal is to </a:t>
            </a:r>
            <a:r>
              <a:rPr b="1" lang="en" sz="30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introduce a system</a:t>
            </a:r>
            <a:r>
              <a:rPr lang="en" sz="30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, to </a:t>
            </a:r>
            <a:r>
              <a:rPr b="1" lang="en" sz="30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communicate remotely</a:t>
            </a:r>
            <a:r>
              <a:rPr lang="en" sz="30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 with an outsider who is at our gate or to </a:t>
            </a:r>
            <a:r>
              <a:rPr b="1" lang="en" sz="30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undertaking deliveries</a:t>
            </a:r>
            <a:r>
              <a:rPr lang="en" sz="30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, </a:t>
            </a:r>
            <a:endParaRPr sz="300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without making </a:t>
            </a:r>
            <a:r>
              <a:rPr b="1" lang="en" sz="30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physical interactions</a:t>
            </a:r>
            <a:r>
              <a:rPr lang="en" sz="30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.</a:t>
            </a:r>
            <a:endParaRPr sz="250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305" name="Google Shape;305;p31"/>
          <p:cNvPicPr preferRelativeResize="0"/>
          <p:nvPr/>
        </p:nvPicPr>
        <p:blipFill rotWithShape="1">
          <a:blip r:embed="rId3">
            <a:alphaModFix/>
          </a:blip>
          <a:srcRect b="8854" l="4194" r="4213" t="11228"/>
          <a:stretch/>
        </p:blipFill>
        <p:spPr>
          <a:xfrm>
            <a:off x="6366875" y="1233000"/>
            <a:ext cx="2534750" cy="2211450"/>
          </a:xfrm>
          <a:prstGeom prst="rect">
            <a:avLst/>
          </a:prstGeom>
          <a:noFill/>
          <a:ln>
            <a:noFill/>
          </a:ln>
          <a:effectLst>
            <a:reflection blurRad="0" dir="5400000" dist="161925" endA="0" endPos="39000" fadeDir="5400012" kx="0" rotWithShape="0" algn="bl" stA="38000" stPos="0" sy="-100000" ky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32"/>
          <p:cNvGrpSpPr/>
          <p:nvPr/>
        </p:nvGrpSpPr>
        <p:grpSpPr>
          <a:xfrm>
            <a:off x="2884582" y="1302706"/>
            <a:ext cx="3516204" cy="3357560"/>
            <a:chOff x="1259200" y="508350"/>
            <a:chExt cx="5203025" cy="4968275"/>
          </a:xfrm>
        </p:grpSpPr>
        <p:sp>
          <p:nvSpPr>
            <p:cNvPr id="311" name="Google Shape;311;p32"/>
            <p:cNvSpPr/>
            <p:nvPr/>
          </p:nvSpPr>
          <p:spPr>
            <a:xfrm>
              <a:off x="3031800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3031800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3031800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3031800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3031800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44281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53186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44281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53186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53186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2"/>
            <p:cNvSpPr/>
            <p:nvPr/>
          </p:nvSpPr>
          <p:spPr>
            <a:xfrm>
              <a:off x="44281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44281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53186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2"/>
            <p:cNvSpPr/>
            <p:nvPr/>
          </p:nvSpPr>
          <p:spPr>
            <a:xfrm>
              <a:off x="44281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53186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3031800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3031800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3031800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3031800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3031800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44281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53186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44281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2"/>
            <p:cNvSpPr/>
            <p:nvPr/>
          </p:nvSpPr>
          <p:spPr>
            <a:xfrm>
              <a:off x="53186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>
              <a:off x="53186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44281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2"/>
            <p:cNvSpPr/>
            <p:nvPr/>
          </p:nvSpPr>
          <p:spPr>
            <a:xfrm>
              <a:off x="44281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53186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44281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53186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2526325" y="5162250"/>
              <a:ext cx="1511925" cy="314375"/>
            </a:xfrm>
            <a:custGeom>
              <a:rect b="b" l="l" r="r" t="t"/>
              <a:pathLst>
                <a:path extrusionOk="0" h="12575" w="60477">
                  <a:moveTo>
                    <a:pt x="30239" y="0"/>
                  </a:moveTo>
                  <a:cubicBezTo>
                    <a:pt x="22219" y="0"/>
                    <a:pt x="14527" y="663"/>
                    <a:pt x="8857" y="1842"/>
                  </a:cubicBezTo>
                  <a:cubicBezTo>
                    <a:pt x="3186" y="3021"/>
                    <a:pt x="0" y="4620"/>
                    <a:pt x="0" y="6287"/>
                  </a:cubicBezTo>
                  <a:cubicBezTo>
                    <a:pt x="0" y="7955"/>
                    <a:pt x="3186" y="9554"/>
                    <a:pt x="8857" y="10733"/>
                  </a:cubicBezTo>
                  <a:cubicBezTo>
                    <a:pt x="14527" y="11912"/>
                    <a:pt x="22219" y="12575"/>
                    <a:pt x="30239" y="12575"/>
                  </a:cubicBezTo>
                  <a:cubicBezTo>
                    <a:pt x="38258" y="12575"/>
                    <a:pt x="45949" y="11912"/>
                    <a:pt x="51620" y="10733"/>
                  </a:cubicBezTo>
                  <a:cubicBezTo>
                    <a:pt x="57291" y="9554"/>
                    <a:pt x="60477" y="7955"/>
                    <a:pt x="60477" y="6287"/>
                  </a:cubicBezTo>
                  <a:cubicBezTo>
                    <a:pt x="60477" y="4620"/>
                    <a:pt x="57291" y="3021"/>
                    <a:pt x="51620" y="1842"/>
                  </a:cubicBezTo>
                  <a:cubicBezTo>
                    <a:pt x="45949" y="663"/>
                    <a:pt x="38258" y="0"/>
                    <a:pt x="302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3839425" y="1508400"/>
              <a:ext cx="622550" cy="510700"/>
            </a:xfrm>
            <a:custGeom>
              <a:rect b="b" l="l" r="r" t="t"/>
              <a:pathLst>
                <a:path extrusionOk="0" h="20428" w="24902">
                  <a:moveTo>
                    <a:pt x="19094" y="1"/>
                  </a:moveTo>
                  <a:cubicBezTo>
                    <a:pt x="17868" y="1"/>
                    <a:pt x="16718" y="381"/>
                    <a:pt x="16025" y="944"/>
                  </a:cubicBezTo>
                  <a:cubicBezTo>
                    <a:pt x="14053" y="2547"/>
                    <a:pt x="18614" y="2423"/>
                    <a:pt x="17258" y="3533"/>
                  </a:cubicBezTo>
                  <a:cubicBezTo>
                    <a:pt x="17054" y="3700"/>
                    <a:pt x="16813" y="3769"/>
                    <a:pt x="16538" y="3769"/>
                  </a:cubicBezTo>
                  <a:cubicBezTo>
                    <a:pt x="15210" y="3769"/>
                    <a:pt x="13081" y="2150"/>
                    <a:pt x="10389" y="2150"/>
                  </a:cubicBezTo>
                  <a:cubicBezTo>
                    <a:pt x="9941" y="2150"/>
                    <a:pt x="9477" y="2195"/>
                    <a:pt x="8999" y="2300"/>
                  </a:cubicBezTo>
                  <a:cubicBezTo>
                    <a:pt x="5054" y="3163"/>
                    <a:pt x="4438" y="8464"/>
                    <a:pt x="4438" y="8464"/>
                  </a:cubicBezTo>
                  <a:cubicBezTo>
                    <a:pt x="4438" y="8464"/>
                    <a:pt x="3945" y="8341"/>
                    <a:pt x="2835" y="8341"/>
                  </a:cubicBezTo>
                  <a:cubicBezTo>
                    <a:pt x="1726" y="8341"/>
                    <a:pt x="0" y="9080"/>
                    <a:pt x="0" y="12409"/>
                  </a:cubicBezTo>
                  <a:cubicBezTo>
                    <a:pt x="0" y="15737"/>
                    <a:pt x="123" y="18942"/>
                    <a:pt x="123" y="18942"/>
                  </a:cubicBezTo>
                  <a:cubicBezTo>
                    <a:pt x="123" y="18942"/>
                    <a:pt x="238" y="20428"/>
                    <a:pt x="2008" y="20428"/>
                  </a:cubicBezTo>
                  <a:cubicBezTo>
                    <a:pt x="2076" y="20428"/>
                    <a:pt x="2146" y="20426"/>
                    <a:pt x="2220" y="20421"/>
                  </a:cubicBezTo>
                  <a:cubicBezTo>
                    <a:pt x="4191" y="20298"/>
                    <a:pt x="4931" y="19435"/>
                    <a:pt x="4931" y="17833"/>
                  </a:cubicBezTo>
                  <a:cubicBezTo>
                    <a:pt x="4931" y="16230"/>
                    <a:pt x="6164" y="16846"/>
                    <a:pt x="7766" y="15613"/>
                  </a:cubicBezTo>
                  <a:cubicBezTo>
                    <a:pt x="9369" y="14380"/>
                    <a:pt x="8999" y="11422"/>
                    <a:pt x="11587" y="11299"/>
                  </a:cubicBezTo>
                  <a:cubicBezTo>
                    <a:pt x="11631" y="11297"/>
                    <a:pt x="11675" y="11296"/>
                    <a:pt x="11719" y="11296"/>
                  </a:cubicBezTo>
                  <a:cubicBezTo>
                    <a:pt x="14101" y="11296"/>
                    <a:pt x="16573" y="14304"/>
                    <a:pt x="18470" y="14304"/>
                  </a:cubicBezTo>
                  <a:cubicBezTo>
                    <a:pt x="18603" y="14304"/>
                    <a:pt x="18733" y="14289"/>
                    <a:pt x="18861" y="14257"/>
                  </a:cubicBezTo>
                  <a:cubicBezTo>
                    <a:pt x="20833" y="13765"/>
                    <a:pt x="24902" y="11052"/>
                    <a:pt x="24285" y="5135"/>
                  </a:cubicBezTo>
                  <a:cubicBezTo>
                    <a:pt x="23885" y="1297"/>
                    <a:pt x="21358" y="1"/>
                    <a:pt x="19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3831925" y="1500825"/>
              <a:ext cx="636925" cy="525775"/>
            </a:xfrm>
            <a:custGeom>
              <a:rect b="b" l="l" r="r" t="t"/>
              <a:pathLst>
                <a:path extrusionOk="0" h="21031" w="25477">
                  <a:moveTo>
                    <a:pt x="19394" y="603"/>
                  </a:moveTo>
                  <a:cubicBezTo>
                    <a:pt x="20049" y="603"/>
                    <a:pt x="20729" y="717"/>
                    <a:pt x="21365" y="981"/>
                  </a:cubicBezTo>
                  <a:cubicBezTo>
                    <a:pt x="22534" y="1465"/>
                    <a:pt x="23992" y="2637"/>
                    <a:pt x="24288" y="5469"/>
                  </a:cubicBezTo>
                  <a:cubicBezTo>
                    <a:pt x="24909" y="11437"/>
                    <a:pt x="20634" y="13883"/>
                    <a:pt x="19089" y="14270"/>
                  </a:cubicBezTo>
                  <a:cubicBezTo>
                    <a:pt x="18986" y="14296"/>
                    <a:pt x="18881" y="14307"/>
                    <a:pt x="18771" y="14307"/>
                  </a:cubicBezTo>
                  <a:cubicBezTo>
                    <a:pt x="17965" y="14307"/>
                    <a:pt x="16977" y="13661"/>
                    <a:pt x="15937" y="12981"/>
                  </a:cubicBezTo>
                  <a:cubicBezTo>
                    <a:pt x="14669" y="12152"/>
                    <a:pt x="13374" y="11300"/>
                    <a:pt x="12009" y="11300"/>
                  </a:cubicBezTo>
                  <a:cubicBezTo>
                    <a:pt x="11964" y="11300"/>
                    <a:pt x="11919" y="11301"/>
                    <a:pt x="11874" y="11303"/>
                  </a:cubicBezTo>
                  <a:cubicBezTo>
                    <a:pt x="10118" y="11387"/>
                    <a:pt x="9560" y="12678"/>
                    <a:pt x="9068" y="13818"/>
                  </a:cubicBezTo>
                  <a:cubicBezTo>
                    <a:pt x="8751" y="14550"/>
                    <a:pt x="8454" y="15241"/>
                    <a:pt x="7884" y="15679"/>
                  </a:cubicBezTo>
                  <a:cubicBezTo>
                    <a:pt x="7291" y="16136"/>
                    <a:pt x="6764" y="16318"/>
                    <a:pt x="6299" y="16479"/>
                  </a:cubicBezTo>
                  <a:cubicBezTo>
                    <a:pt x="5565" y="16732"/>
                    <a:pt x="4931" y="16951"/>
                    <a:pt x="4931" y="18136"/>
                  </a:cubicBezTo>
                  <a:cubicBezTo>
                    <a:pt x="4931" y="19654"/>
                    <a:pt x="4228" y="20318"/>
                    <a:pt x="2500" y="20425"/>
                  </a:cubicBezTo>
                  <a:cubicBezTo>
                    <a:pt x="2436" y="20429"/>
                    <a:pt x="2374" y="20431"/>
                    <a:pt x="2314" y="20431"/>
                  </a:cubicBezTo>
                  <a:cubicBezTo>
                    <a:pt x="893" y="20431"/>
                    <a:pt x="737" y="19376"/>
                    <a:pt x="722" y="19225"/>
                  </a:cubicBezTo>
                  <a:cubicBezTo>
                    <a:pt x="716" y="19046"/>
                    <a:pt x="600" y="15917"/>
                    <a:pt x="600" y="12712"/>
                  </a:cubicBezTo>
                  <a:cubicBezTo>
                    <a:pt x="600" y="9215"/>
                    <a:pt x="2542" y="8943"/>
                    <a:pt x="3136" y="8943"/>
                  </a:cubicBezTo>
                  <a:cubicBezTo>
                    <a:pt x="4182" y="8943"/>
                    <a:pt x="4662" y="9057"/>
                    <a:pt x="4667" y="9058"/>
                  </a:cubicBezTo>
                  <a:cubicBezTo>
                    <a:pt x="4690" y="9064"/>
                    <a:pt x="4715" y="9067"/>
                    <a:pt x="4739" y="9067"/>
                  </a:cubicBezTo>
                  <a:cubicBezTo>
                    <a:pt x="4799" y="9067"/>
                    <a:pt x="4859" y="9048"/>
                    <a:pt x="4909" y="9012"/>
                  </a:cubicBezTo>
                  <a:cubicBezTo>
                    <a:pt x="4980" y="8964"/>
                    <a:pt x="5026" y="8887"/>
                    <a:pt x="5036" y="8801"/>
                  </a:cubicBezTo>
                  <a:cubicBezTo>
                    <a:pt x="5042" y="8750"/>
                    <a:pt x="5670" y="3704"/>
                    <a:pt x="9363" y="2896"/>
                  </a:cubicBezTo>
                  <a:cubicBezTo>
                    <a:pt x="9819" y="2796"/>
                    <a:pt x="10262" y="2754"/>
                    <a:pt x="10690" y="2754"/>
                  </a:cubicBezTo>
                  <a:cubicBezTo>
                    <a:pt x="12214" y="2754"/>
                    <a:pt x="13559" y="3295"/>
                    <a:pt x="14689" y="3751"/>
                  </a:cubicBezTo>
                  <a:cubicBezTo>
                    <a:pt x="15520" y="4085"/>
                    <a:pt x="16239" y="4374"/>
                    <a:pt x="16845" y="4374"/>
                  </a:cubicBezTo>
                  <a:cubicBezTo>
                    <a:pt x="17180" y="4374"/>
                    <a:pt x="17481" y="4285"/>
                    <a:pt x="17748" y="4068"/>
                  </a:cubicBezTo>
                  <a:cubicBezTo>
                    <a:pt x="17850" y="3984"/>
                    <a:pt x="18161" y="3730"/>
                    <a:pt x="18108" y="3372"/>
                  </a:cubicBezTo>
                  <a:cubicBezTo>
                    <a:pt x="18047" y="2956"/>
                    <a:pt x="17551" y="2751"/>
                    <a:pt x="17026" y="2534"/>
                  </a:cubicBezTo>
                  <a:cubicBezTo>
                    <a:pt x="16698" y="2398"/>
                    <a:pt x="16152" y="2172"/>
                    <a:pt x="16124" y="1985"/>
                  </a:cubicBezTo>
                  <a:cubicBezTo>
                    <a:pt x="16111" y="1904"/>
                    <a:pt x="16208" y="1728"/>
                    <a:pt x="16515" y="1480"/>
                  </a:cubicBezTo>
                  <a:cubicBezTo>
                    <a:pt x="17155" y="958"/>
                    <a:pt x="18238" y="603"/>
                    <a:pt x="19394" y="603"/>
                  </a:cubicBezTo>
                  <a:close/>
                  <a:moveTo>
                    <a:pt x="19393" y="1"/>
                  </a:moveTo>
                  <a:cubicBezTo>
                    <a:pt x="18076" y="1"/>
                    <a:pt x="16863" y="425"/>
                    <a:pt x="16136" y="1015"/>
                  </a:cubicBezTo>
                  <a:cubicBezTo>
                    <a:pt x="15679" y="1387"/>
                    <a:pt x="15481" y="1732"/>
                    <a:pt x="15531" y="2071"/>
                  </a:cubicBezTo>
                  <a:cubicBezTo>
                    <a:pt x="15607" y="2595"/>
                    <a:pt x="16212" y="2845"/>
                    <a:pt x="16797" y="3087"/>
                  </a:cubicBezTo>
                  <a:cubicBezTo>
                    <a:pt x="17048" y="3191"/>
                    <a:pt x="17466" y="3364"/>
                    <a:pt x="17516" y="3442"/>
                  </a:cubicBezTo>
                  <a:cubicBezTo>
                    <a:pt x="17516" y="3442"/>
                    <a:pt x="17499" y="3497"/>
                    <a:pt x="17368" y="3604"/>
                  </a:cubicBezTo>
                  <a:cubicBezTo>
                    <a:pt x="17224" y="3722"/>
                    <a:pt x="17044" y="3771"/>
                    <a:pt x="16832" y="3771"/>
                  </a:cubicBezTo>
                  <a:cubicBezTo>
                    <a:pt x="16343" y="3771"/>
                    <a:pt x="15684" y="3506"/>
                    <a:pt x="14913" y="3196"/>
                  </a:cubicBezTo>
                  <a:cubicBezTo>
                    <a:pt x="13731" y="2719"/>
                    <a:pt x="12325" y="2153"/>
                    <a:pt x="10701" y="2153"/>
                  </a:cubicBezTo>
                  <a:cubicBezTo>
                    <a:pt x="10231" y="2153"/>
                    <a:pt x="9742" y="2200"/>
                    <a:pt x="9236" y="2311"/>
                  </a:cubicBezTo>
                  <a:cubicBezTo>
                    <a:pt x="5651" y="3095"/>
                    <a:pt x="4690" y="7233"/>
                    <a:pt x="4487" y="8421"/>
                  </a:cubicBezTo>
                  <a:cubicBezTo>
                    <a:pt x="4217" y="8385"/>
                    <a:pt x="3773" y="8344"/>
                    <a:pt x="3135" y="8344"/>
                  </a:cubicBezTo>
                  <a:cubicBezTo>
                    <a:pt x="1620" y="8344"/>
                    <a:pt x="0" y="9492"/>
                    <a:pt x="0" y="12712"/>
                  </a:cubicBezTo>
                  <a:cubicBezTo>
                    <a:pt x="0" y="16008"/>
                    <a:pt x="122" y="19224"/>
                    <a:pt x="124" y="19257"/>
                  </a:cubicBezTo>
                  <a:cubicBezTo>
                    <a:pt x="125" y="19260"/>
                    <a:pt x="125" y="19265"/>
                    <a:pt x="125" y="19268"/>
                  </a:cubicBezTo>
                  <a:cubicBezTo>
                    <a:pt x="126" y="19286"/>
                    <a:pt x="285" y="21031"/>
                    <a:pt x="2303" y="21031"/>
                  </a:cubicBezTo>
                  <a:cubicBezTo>
                    <a:pt x="2379" y="21031"/>
                    <a:pt x="2457" y="21028"/>
                    <a:pt x="2538" y="21024"/>
                  </a:cubicBezTo>
                  <a:cubicBezTo>
                    <a:pt x="4579" y="20896"/>
                    <a:pt x="5531" y="19979"/>
                    <a:pt x="5531" y="18136"/>
                  </a:cubicBezTo>
                  <a:cubicBezTo>
                    <a:pt x="5531" y="17378"/>
                    <a:pt x="5793" y="17287"/>
                    <a:pt x="6495" y="17045"/>
                  </a:cubicBezTo>
                  <a:cubicBezTo>
                    <a:pt x="6978" y="16878"/>
                    <a:pt x="7578" y="16670"/>
                    <a:pt x="8249" y="16154"/>
                  </a:cubicBezTo>
                  <a:cubicBezTo>
                    <a:pt x="8941" y="15621"/>
                    <a:pt x="9285" y="14825"/>
                    <a:pt x="9618" y="14055"/>
                  </a:cubicBezTo>
                  <a:cubicBezTo>
                    <a:pt x="10101" y="12934"/>
                    <a:pt x="10520" y="11967"/>
                    <a:pt x="11902" y="11902"/>
                  </a:cubicBezTo>
                  <a:cubicBezTo>
                    <a:pt x="11944" y="11899"/>
                    <a:pt x="11987" y="11898"/>
                    <a:pt x="12030" y="11898"/>
                  </a:cubicBezTo>
                  <a:cubicBezTo>
                    <a:pt x="13199" y="11898"/>
                    <a:pt x="14423" y="12705"/>
                    <a:pt x="15609" y="13482"/>
                  </a:cubicBezTo>
                  <a:cubicBezTo>
                    <a:pt x="16724" y="14212"/>
                    <a:pt x="17785" y="14907"/>
                    <a:pt x="18767" y="14907"/>
                  </a:cubicBezTo>
                  <a:cubicBezTo>
                    <a:pt x="18924" y="14907"/>
                    <a:pt x="19080" y="14889"/>
                    <a:pt x="19233" y="14851"/>
                  </a:cubicBezTo>
                  <a:cubicBezTo>
                    <a:pt x="21732" y="14226"/>
                    <a:pt x="25477" y="11110"/>
                    <a:pt x="24883" y="5407"/>
                  </a:cubicBezTo>
                  <a:cubicBezTo>
                    <a:pt x="24557" y="2282"/>
                    <a:pt x="22914" y="974"/>
                    <a:pt x="21594" y="428"/>
                  </a:cubicBezTo>
                  <a:cubicBezTo>
                    <a:pt x="20871" y="129"/>
                    <a:pt x="20117" y="1"/>
                    <a:pt x="19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4290750" y="1581100"/>
              <a:ext cx="164725" cy="176100"/>
            </a:xfrm>
            <a:custGeom>
              <a:rect b="b" l="l" r="r" t="t"/>
              <a:pathLst>
                <a:path extrusionOk="0" h="7044" w="6589">
                  <a:moveTo>
                    <a:pt x="5198" y="1"/>
                  </a:moveTo>
                  <a:cubicBezTo>
                    <a:pt x="5070" y="1"/>
                    <a:pt x="4947" y="75"/>
                    <a:pt x="4906" y="198"/>
                  </a:cubicBezTo>
                  <a:cubicBezTo>
                    <a:pt x="4854" y="355"/>
                    <a:pt x="4921" y="516"/>
                    <a:pt x="5078" y="568"/>
                  </a:cubicBezTo>
                  <a:cubicBezTo>
                    <a:pt x="5276" y="717"/>
                    <a:pt x="5874" y="1924"/>
                    <a:pt x="5832" y="3215"/>
                  </a:cubicBezTo>
                  <a:cubicBezTo>
                    <a:pt x="5798" y="4232"/>
                    <a:pt x="5384" y="5004"/>
                    <a:pt x="4602" y="5511"/>
                  </a:cubicBezTo>
                  <a:cubicBezTo>
                    <a:pt x="3453" y="6254"/>
                    <a:pt x="2448" y="6446"/>
                    <a:pt x="1715" y="6446"/>
                  </a:cubicBezTo>
                  <a:cubicBezTo>
                    <a:pt x="963" y="6446"/>
                    <a:pt x="498" y="6243"/>
                    <a:pt x="462" y="6227"/>
                  </a:cubicBezTo>
                  <a:cubicBezTo>
                    <a:pt x="422" y="6210"/>
                    <a:pt x="382" y="6202"/>
                    <a:pt x="341" y="6202"/>
                  </a:cubicBezTo>
                  <a:cubicBezTo>
                    <a:pt x="228" y="6202"/>
                    <a:pt x="119" y="6267"/>
                    <a:pt x="69" y="6376"/>
                  </a:cubicBezTo>
                  <a:cubicBezTo>
                    <a:pt x="0" y="6525"/>
                    <a:pt x="64" y="6701"/>
                    <a:pt x="212" y="6772"/>
                  </a:cubicBezTo>
                  <a:cubicBezTo>
                    <a:pt x="255" y="6792"/>
                    <a:pt x="819" y="7044"/>
                    <a:pt x="1717" y="7044"/>
                  </a:cubicBezTo>
                  <a:cubicBezTo>
                    <a:pt x="2550" y="7044"/>
                    <a:pt x="3669" y="6827"/>
                    <a:pt x="4927" y="6013"/>
                  </a:cubicBezTo>
                  <a:cubicBezTo>
                    <a:pt x="6069" y="5274"/>
                    <a:pt x="6588" y="4010"/>
                    <a:pt x="6390" y="2451"/>
                  </a:cubicBezTo>
                  <a:cubicBezTo>
                    <a:pt x="6249" y="1340"/>
                    <a:pt x="5721" y="157"/>
                    <a:pt x="5302" y="17"/>
                  </a:cubicBezTo>
                  <a:cubicBezTo>
                    <a:pt x="5268" y="6"/>
                    <a:pt x="5233" y="1"/>
                    <a:pt x="51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4010625" y="1621625"/>
              <a:ext cx="248550" cy="111025"/>
            </a:xfrm>
            <a:custGeom>
              <a:rect b="b" l="l" r="r" t="t"/>
              <a:pathLst>
                <a:path extrusionOk="0" h="4441" w="9942">
                  <a:moveTo>
                    <a:pt x="4170" y="0"/>
                  </a:moveTo>
                  <a:cubicBezTo>
                    <a:pt x="4159" y="0"/>
                    <a:pt x="4148" y="0"/>
                    <a:pt x="4136" y="1"/>
                  </a:cubicBezTo>
                  <a:cubicBezTo>
                    <a:pt x="977" y="1"/>
                    <a:pt x="42" y="3886"/>
                    <a:pt x="33" y="3926"/>
                  </a:cubicBezTo>
                  <a:cubicBezTo>
                    <a:pt x="0" y="4085"/>
                    <a:pt x="100" y="4243"/>
                    <a:pt x="260" y="4279"/>
                  </a:cubicBezTo>
                  <a:cubicBezTo>
                    <a:pt x="282" y="4284"/>
                    <a:pt x="305" y="4287"/>
                    <a:pt x="328" y="4287"/>
                  </a:cubicBezTo>
                  <a:cubicBezTo>
                    <a:pt x="461" y="4287"/>
                    <a:pt x="583" y="4196"/>
                    <a:pt x="617" y="4061"/>
                  </a:cubicBezTo>
                  <a:cubicBezTo>
                    <a:pt x="625" y="4025"/>
                    <a:pt x="1455" y="598"/>
                    <a:pt x="4134" y="598"/>
                  </a:cubicBezTo>
                  <a:cubicBezTo>
                    <a:pt x="4187" y="598"/>
                    <a:pt x="4241" y="600"/>
                    <a:pt x="4296" y="602"/>
                  </a:cubicBezTo>
                  <a:cubicBezTo>
                    <a:pt x="5852" y="677"/>
                    <a:pt x="6416" y="1460"/>
                    <a:pt x="7067" y="2366"/>
                  </a:cubicBezTo>
                  <a:cubicBezTo>
                    <a:pt x="7616" y="3130"/>
                    <a:pt x="8238" y="3995"/>
                    <a:pt x="9528" y="4425"/>
                  </a:cubicBezTo>
                  <a:cubicBezTo>
                    <a:pt x="9558" y="4435"/>
                    <a:pt x="9591" y="4441"/>
                    <a:pt x="9623" y="4441"/>
                  </a:cubicBezTo>
                  <a:cubicBezTo>
                    <a:pt x="9770" y="4441"/>
                    <a:pt x="9894" y="4333"/>
                    <a:pt x="9918" y="4188"/>
                  </a:cubicBezTo>
                  <a:cubicBezTo>
                    <a:pt x="9942" y="4044"/>
                    <a:pt x="9857" y="3903"/>
                    <a:pt x="9718" y="3857"/>
                  </a:cubicBezTo>
                  <a:cubicBezTo>
                    <a:pt x="8611" y="3487"/>
                    <a:pt x="8098" y="2773"/>
                    <a:pt x="7554" y="2016"/>
                  </a:cubicBezTo>
                  <a:cubicBezTo>
                    <a:pt x="6874" y="1071"/>
                    <a:pt x="6170" y="92"/>
                    <a:pt x="4324" y="4"/>
                  </a:cubicBezTo>
                  <a:cubicBezTo>
                    <a:pt x="4272" y="2"/>
                    <a:pt x="4221" y="0"/>
                    <a:pt x="4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2"/>
            <p:cNvSpPr/>
            <p:nvPr/>
          </p:nvSpPr>
          <p:spPr>
            <a:xfrm>
              <a:off x="3839900" y="1738050"/>
              <a:ext cx="146450" cy="204900"/>
            </a:xfrm>
            <a:custGeom>
              <a:rect b="b" l="l" r="r" t="t"/>
              <a:pathLst>
                <a:path extrusionOk="0" h="8196" w="5858">
                  <a:moveTo>
                    <a:pt x="2670" y="0"/>
                  </a:moveTo>
                  <a:cubicBezTo>
                    <a:pt x="2467" y="0"/>
                    <a:pt x="2262" y="25"/>
                    <a:pt x="2057" y="81"/>
                  </a:cubicBezTo>
                  <a:cubicBezTo>
                    <a:pt x="334" y="549"/>
                    <a:pt x="812" y="3034"/>
                    <a:pt x="1043" y="4226"/>
                  </a:cubicBezTo>
                  <a:cubicBezTo>
                    <a:pt x="1067" y="4351"/>
                    <a:pt x="1087" y="4461"/>
                    <a:pt x="1103" y="4551"/>
                  </a:cubicBezTo>
                  <a:cubicBezTo>
                    <a:pt x="1199" y="5129"/>
                    <a:pt x="535" y="6831"/>
                    <a:pt x="94" y="7769"/>
                  </a:cubicBezTo>
                  <a:cubicBezTo>
                    <a:pt x="0" y="7967"/>
                    <a:pt x="145" y="8195"/>
                    <a:pt x="366" y="8195"/>
                  </a:cubicBezTo>
                  <a:cubicBezTo>
                    <a:pt x="481" y="8195"/>
                    <a:pt x="586" y="8129"/>
                    <a:pt x="636" y="8023"/>
                  </a:cubicBezTo>
                  <a:cubicBezTo>
                    <a:pt x="760" y="7759"/>
                    <a:pt x="1851" y="5404"/>
                    <a:pt x="1694" y="4452"/>
                  </a:cubicBezTo>
                  <a:cubicBezTo>
                    <a:pt x="1678" y="4359"/>
                    <a:pt x="1655" y="4244"/>
                    <a:pt x="1630" y="4113"/>
                  </a:cubicBezTo>
                  <a:cubicBezTo>
                    <a:pt x="1435" y="3097"/>
                    <a:pt x="1027" y="983"/>
                    <a:pt x="2215" y="658"/>
                  </a:cubicBezTo>
                  <a:cubicBezTo>
                    <a:pt x="2366" y="617"/>
                    <a:pt x="2518" y="599"/>
                    <a:pt x="2671" y="599"/>
                  </a:cubicBezTo>
                  <a:cubicBezTo>
                    <a:pt x="3979" y="599"/>
                    <a:pt x="5299" y="1937"/>
                    <a:pt x="5314" y="1952"/>
                  </a:cubicBezTo>
                  <a:cubicBezTo>
                    <a:pt x="5372" y="2012"/>
                    <a:pt x="5450" y="2042"/>
                    <a:pt x="5527" y="2042"/>
                  </a:cubicBezTo>
                  <a:cubicBezTo>
                    <a:pt x="5603" y="2042"/>
                    <a:pt x="5678" y="2014"/>
                    <a:pt x="5737" y="1957"/>
                  </a:cubicBezTo>
                  <a:cubicBezTo>
                    <a:pt x="5854" y="1842"/>
                    <a:pt x="5858" y="1654"/>
                    <a:pt x="5743" y="1535"/>
                  </a:cubicBezTo>
                  <a:cubicBezTo>
                    <a:pt x="5674" y="1464"/>
                    <a:pt x="4233" y="0"/>
                    <a:pt x="2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2"/>
            <p:cNvSpPr/>
            <p:nvPr/>
          </p:nvSpPr>
          <p:spPr>
            <a:xfrm>
              <a:off x="2937450" y="2023325"/>
              <a:ext cx="289800" cy="408650"/>
            </a:xfrm>
            <a:custGeom>
              <a:rect b="b" l="l" r="r" t="t"/>
              <a:pathLst>
                <a:path extrusionOk="0" h="16346" w="11592">
                  <a:moveTo>
                    <a:pt x="7431" y="0"/>
                  </a:moveTo>
                  <a:lnTo>
                    <a:pt x="1" y="446"/>
                  </a:lnTo>
                  <a:lnTo>
                    <a:pt x="4459" y="16345"/>
                  </a:lnTo>
                  <a:lnTo>
                    <a:pt x="11591" y="16048"/>
                  </a:lnTo>
                  <a:lnTo>
                    <a:pt x="74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2"/>
            <p:cNvSpPr/>
            <p:nvPr/>
          </p:nvSpPr>
          <p:spPr>
            <a:xfrm>
              <a:off x="2928975" y="2015850"/>
              <a:ext cx="306700" cy="423625"/>
            </a:xfrm>
            <a:custGeom>
              <a:rect b="b" l="l" r="r" t="t"/>
              <a:pathLst>
                <a:path extrusionOk="0" h="16945" w="12268">
                  <a:moveTo>
                    <a:pt x="7541" y="613"/>
                  </a:moveTo>
                  <a:lnTo>
                    <a:pt x="11547" y="16064"/>
                  </a:lnTo>
                  <a:lnTo>
                    <a:pt x="5022" y="16336"/>
                  </a:lnTo>
                  <a:lnTo>
                    <a:pt x="728" y="1022"/>
                  </a:lnTo>
                  <a:lnTo>
                    <a:pt x="7541" y="613"/>
                  </a:lnTo>
                  <a:close/>
                  <a:moveTo>
                    <a:pt x="7767" y="0"/>
                  </a:moveTo>
                  <a:cubicBezTo>
                    <a:pt x="7762" y="0"/>
                    <a:pt x="7757" y="0"/>
                    <a:pt x="7752" y="1"/>
                  </a:cubicBezTo>
                  <a:lnTo>
                    <a:pt x="322" y="447"/>
                  </a:lnTo>
                  <a:cubicBezTo>
                    <a:pt x="132" y="458"/>
                    <a:pt x="1" y="642"/>
                    <a:pt x="52" y="825"/>
                  </a:cubicBezTo>
                  <a:lnTo>
                    <a:pt x="4510" y="16725"/>
                  </a:lnTo>
                  <a:cubicBezTo>
                    <a:pt x="4546" y="16855"/>
                    <a:pt x="4663" y="16944"/>
                    <a:pt x="4798" y="16944"/>
                  </a:cubicBezTo>
                  <a:cubicBezTo>
                    <a:pt x="4802" y="16944"/>
                    <a:pt x="4806" y="16944"/>
                    <a:pt x="4811" y="16943"/>
                  </a:cubicBezTo>
                  <a:lnTo>
                    <a:pt x="11943" y="16647"/>
                  </a:lnTo>
                  <a:cubicBezTo>
                    <a:pt x="12133" y="16639"/>
                    <a:pt x="12268" y="16457"/>
                    <a:pt x="12220" y="16272"/>
                  </a:cubicBezTo>
                  <a:lnTo>
                    <a:pt x="8059" y="224"/>
                  </a:lnTo>
                  <a:cubicBezTo>
                    <a:pt x="8025" y="91"/>
                    <a:pt x="7894" y="0"/>
                    <a:pt x="77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2"/>
            <p:cNvSpPr/>
            <p:nvPr/>
          </p:nvSpPr>
          <p:spPr>
            <a:xfrm>
              <a:off x="2915175" y="2155225"/>
              <a:ext cx="375225" cy="883250"/>
            </a:xfrm>
            <a:custGeom>
              <a:rect b="b" l="l" r="r" t="t"/>
              <a:pathLst>
                <a:path extrusionOk="0" h="35330" w="15009">
                  <a:moveTo>
                    <a:pt x="5638" y="1"/>
                  </a:moveTo>
                  <a:cubicBezTo>
                    <a:pt x="4093" y="1"/>
                    <a:pt x="1780" y="184"/>
                    <a:pt x="1041" y="817"/>
                  </a:cubicBezTo>
                  <a:cubicBezTo>
                    <a:pt x="1" y="1709"/>
                    <a:pt x="1785" y="5275"/>
                    <a:pt x="2081" y="6017"/>
                  </a:cubicBezTo>
                  <a:cubicBezTo>
                    <a:pt x="2378" y="6761"/>
                    <a:pt x="3865" y="14339"/>
                    <a:pt x="4459" y="16419"/>
                  </a:cubicBezTo>
                  <a:cubicBezTo>
                    <a:pt x="5053" y="18499"/>
                    <a:pt x="6539" y="33805"/>
                    <a:pt x="7430" y="35142"/>
                  </a:cubicBezTo>
                  <a:cubicBezTo>
                    <a:pt x="7517" y="35271"/>
                    <a:pt x="7657" y="35330"/>
                    <a:pt x="7841" y="35330"/>
                  </a:cubicBezTo>
                  <a:cubicBezTo>
                    <a:pt x="9553" y="35330"/>
                    <a:pt x="15008" y="30238"/>
                    <a:pt x="15008" y="30238"/>
                  </a:cubicBezTo>
                  <a:lnTo>
                    <a:pt x="12631" y="24889"/>
                  </a:lnTo>
                  <a:lnTo>
                    <a:pt x="10699" y="25929"/>
                  </a:lnTo>
                  <a:cubicBezTo>
                    <a:pt x="10699" y="25929"/>
                    <a:pt x="8322" y="18499"/>
                    <a:pt x="7281" y="15676"/>
                  </a:cubicBezTo>
                  <a:cubicBezTo>
                    <a:pt x="6242" y="12852"/>
                    <a:pt x="5944" y="11665"/>
                    <a:pt x="5944" y="11665"/>
                  </a:cubicBezTo>
                  <a:lnTo>
                    <a:pt x="5993" y="11636"/>
                  </a:lnTo>
                  <a:cubicBezTo>
                    <a:pt x="7025" y="11033"/>
                    <a:pt x="7548" y="9832"/>
                    <a:pt x="7287" y="8666"/>
                  </a:cubicBezTo>
                  <a:lnTo>
                    <a:pt x="6947" y="7153"/>
                  </a:lnTo>
                  <a:lnTo>
                    <a:pt x="6947" y="7153"/>
                  </a:lnTo>
                  <a:cubicBezTo>
                    <a:pt x="6947" y="7153"/>
                    <a:pt x="7227" y="7780"/>
                    <a:pt x="7802" y="7780"/>
                  </a:cubicBezTo>
                  <a:cubicBezTo>
                    <a:pt x="7977" y="7780"/>
                    <a:pt x="8179" y="7722"/>
                    <a:pt x="8409" y="7571"/>
                  </a:cubicBezTo>
                  <a:cubicBezTo>
                    <a:pt x="8906" y="7244"/>
                    <a:pt x="8377" y="3956"/>
                    <a:pt x="7782" y="2767"/>
                  </a:cubicBezTo>
                  <a:cubicBezTo>
                    <a:pt x="7556" y="2314"/>
                    <a:pt x="7127" y="2161"/>
                    <a:pt x="6650" y="2161"/>
                  </a:cubicBezTo>
                  <a:cubicBezTo>
                    <a:pt x="5876" y="2161"/>
                    <a:pt x="4975" y="2565"/>
                    <a:pt x="4607" y="2749"/>
                  </a:cubicBezTo>
                  <a:cubicBezTo>
                    <a:pt x="4013" y="3046"/>
                    <a:pt x="3418" y="3641"/>
                    <a:pt x="3418" y="3641"/>
                  </a:cubicBezTo>
                  <a:lnTo>
                    <a:pt x="2972" y="1857"/>
                  </a:lnTo>
                  <a:cubicBezTo>
                    <a:pt x="2972" y="1857"/>
                    <a:pt x="5202" y="1709"/>
                    <a:pt x="5648" y="1709"/>
                  </a:cubicBezTo>
                  <a:cubicBezTo>
                    <a:pt x="6093" y="1709"/>
                    <a:pt x="7728" y="222"/>
                    <a:pt x="6985" y="74"/>
                  </a:cubicBezTo>
                  <a:cubicBezTo>
                    <a:pt x="6769" y="31"/>
                    <a:pt x="6268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2"/>
            <p:cNvSpPr/>
            <p:nvPr/>
          </p:nvSpPr>
          <p:spPr>
            <a:xfrm>
              <a:off x="2912575" y="2147775"/>
              <a:ext cx="385950" cy="898175"/>
            </a:xfrm>
            <a:custGeom>
              <a:rect b="b" l="l" r="r" t="t"/>
              <a:pathLst>
                <a:path extrusionOk="0" h="35927" w="15438">
                  <a:moveTo>
                    <a:pt x="5815" y="2301"/>
                  </a:moveTo>
                  <a:lnTo>
                    <a:pt x="5815" y="2301"/>
                  </a:lnTo>
                  <a:cubicBezTo>
                    <a:pt x="5291" y="2441"/>
                    <a:pt x="4825" y="2655"/>
                    <a:pt x="4577" y="2778"/>
                  </a:cubicBezTo>
                  <a:cubicBezTo>
                    <a:pt x="4250" y="2942"/>
                    <a:pt x="3929" y="3184"/>
                    <a:pt x="3692" y="3382"/>
                  </a:cubicBezTo>
                  <a:lnTo>
                    <a:pt x="3454" y="2430"/>
                  </a:lnTo>
                  <a:cubicBezTo>
                    <a:pt x="4100" y="2388"/>
                    <a:pt x="5427" y="2305"/>
                    <a:pt x="5752" y="2305"/>
                  </a:cubicBezTo>
                  <a:cubicBezTo>
                    <a:pt x="5773" y="2305"/>
                    <a:pt x="5793" y="2304"/>
                    <a:pt x="5815" y="2301"/>
                  </a:cubicBezTo>
                  <a:close/>
                  <a:moveTo>
                    <a:pt x="5740" y="596"/>
                  </a:moveTo>
                  <a:cubicBezTo>
                    <a:pt x="6267" y="596"/>
                    <a:pt x="6704" y="617"/>
                    <a:pt x="6953" y="653"/>
                  </a:cubicBezTo>
                  <a:cubicBezTo>
                    <a:pt x="6792" y="990"/>
                    <a:pt x="5993" y="1674"/>
                    <a:pt x="5752" y="1706"/>
                  </a:cubicBezTo>
                  <a:cubicBezTo>
                    <a:pt x="5301" y="1706"/>
                    <a:pt x="3149" y="1849"/>
                    <a:pt x="3058" y="1855"/>
                  </a:cubicBezTo>
                  <a:cubicBezTo>
                    <a:pt x="2872" y="1867"/>
                    <a:pt x="2741" y="2045"/>
                    <a:pt x="2788" y="2227"/>
                  </a:cubicBezTo>
                  <a:lnTo>
                    <a:pt x="3234" y="4010"/>
                  </a:lnTo>
                  <a:cubicBezTo>
                    <a:pt x="3269" y="4153"/>
                    <a:pt x="3395" y="4237"/>
                    <a:pt x="3524" y="4237"/>
                  </a:cubicBezTo>
                  <a:cubicBezTo>
                    <a:pt x="3599" y="4237"/>
                    <a:pt x="3675" y="4209"/>
                    <a:pt x="3735" y="4149"/>
                  </a:cubicBezTo>
                  <a:cubicBezTo>
                    <a:pt x="3740" y="4144"/>
                    <a:pt x="4301" y="3586"/>
                    <a:pt x="4847" y="3313"/>
                  </a:cubicBezTo>
                  <a:cubicBezTo>
                    <a:pt x="5096" y="3188"/>
                    <a:pt x="6015" y="2757"/>
                    <a:pt x="6749" y="2757"/>
                  </a:cubicBezTo>
                  <a:cubicBezTo>
                    <a:pt x="7126" y="2757"/>
                    <a:pt x="7455" y="2871"/>
                    <a:pt x="7619" y="3199"/>
                  </a:cubicBezTo>
                  <a:cubicBezTo>
                    <a:pt x="8202" y="4364"/>
                    <a:pt x="8608" y="7259"/>
                    <a:pt x="8349" y="7617"/>
                  </a:cubicBezTo>
                  <a:cubicBezTo>
                    <a:pt x="8188" y="7724"/>
                    <a:pt x="8040" y="7778"/>
                    <a:pt x="7906" y="7778"/>
                  </a:cubicBezTo>
                  <a:cubicBezTo>
                    <a:pt x="7862" y="7778"/>
                    <a:pt x="7820" y="7772"/>
                    <a:pt x="7779" y="7760"/>
                  </a:cubicBezTo>
                  <a:cubicBezTo>
                    <a:pt x="7489" y="7677"/>
                    <a:pt x="7326" y="7330"/>
                    <a:pt x="7325" y="7328"/>
                  </a:cubicBezTo>
                  <a:cubicBezTo>
                    <a:pt x="7276" y="7217"/>
                    <a:pt x="7167" y="7150"/>
                    <a:pt x="7052" y="7150"/>
                  </a:cubicBezTo>
                  <a:cubicBezTo>
                    <a:pt x="7021" y="7150"/>
                    <a:pt x="6989" y="7155"/>
                    <a:pt x="6958" y="7165"/>
                  </a:cubicBezTo>
                  <a:cubicBezTo>
                    <a:pt x="6810" y="7214"/>
                    <a:pt x="6726" y="7365"/>
                    <a:pt x="6760" y="7516"/>
                  </a:cubicBezTo>
                  <a:lnTo>
                    <a:pt x="7099" y="9029"/>
                  </a:lnTo>
                  <a:cubicBezTo>
                    <a:pt x="7333" y="10072"/>
                    <a:pt x="6870" y="11136"/>
                    <a:pt x="5898" y="11703"/>
                  </a:cubicBezTo>
                  <a:cubicBezTo>
                    <a:pt x="5782" y="11770"/>
                    <a:pt x="5726" y="11905"/>
                    <a:pt x="5757" y="12035"/>
                  </a:cubicBezTo>
                  <a:cubicBezTo>
                    <a:pt x="5770" y="12084"/>
                    <a:pt x="6071" y="13271"/>
                    <a:pt x="7105" y="16078"/>
                  </a:cubicBezTo>
                  <a:cubicBezTo>
                    <a:pt x="8131" y="18863"/>
                    <a:pt x="10494" y="26244"/>
                    <a:pt x="10517" y="26318"/>
                  </a:cubicBezTo>
                  <a:cubicBezTo>
                    <a:pt x="10545" y="26403"/>
                    <a:pt x="10608" y="26472"/>
                    <a:pt x="10691" y="26504"/>
                  </a:cubicBezTo>
                  <a:cubicBezTo>
                    <a:pt x="10727" y="26519"/>
                    <a:pt x="10765" y="26526"/>
                    <a:pt x="10803" y="26526"/>
                  </a:cubicBezTo>
                  <a:cubicBezTo>
                    <a:pt x="10852" y="26526"/>
                    <a:pt x="10900" y="26514"/>
                    <a:pt x="10945" y="26491"/>
                  </a:cubicBezTo>
                  <a:lnTo>
                    <a:pt x="12592" y="25604"/>
                  </a:lnTo>
                  <a:lnTo>
                    <a:pt x="14752" y="30463"/>
                  </a:lnTo>
                  <a:cubicBezTo>
                    <a:pt x="12633" y="32420"/>
                    <a:pt x="9111" y="35330"/>
                    <a:pt x="7970" y="35330"/>
                  </a:cubicBezTo>
                  <a:cubicBezTo>
                    <a:pt x="7943" y="35330"/>
                    <a:pt x="7917" y="35328"/>
                    <a:pt x="7892" y="35325"/>
                  </a:cubicBezTo>
                  <a:cubicBezTo>
                    <a:pt x="7812" y="35315"/>
                    <a:pt x="7792" y="35287"/>
                    <a:pt x="7783" y="35274"/>
                  </a:cubicBezTo>
                  <a:cubicBezTo>
                    <a:pt x="7289" y="34533"/>
                    <a:pt x="6494" y="28356"/>
                    <a:pt x="5913" y="23846"/>
                  </a:cubicBezTo>
                  <a:cubicBezTo>
                    <a:pt x="5474" y="20438"/>
                    <a:pt x="5096" y="17493"/>
                    <a:pt x="4850" y="16634"/>
                  </a:cubicBezTo>
                  <a:cubicBezTo>
                    <a:pt x="4550" y="15586"/>
                    <a:pt x="4007" y="13061"/>
                    <a:pt x="3529" y="10834"/>
                  </a:cubicBezTo>
                  <a:cubicBezTo>
                    <a:pt x="2962" y="8194"/>
                    <a:pt x="2607" y="6567"/>
                    <a:pt x="2463" y="6205"/>
                  </a:cubicBezTo>
                  <a:cubicBezTo>
                    <a:pt x="2424" y="6107"/>
                    <a:pt x="2360" y="5964"/>
                    <a:pt x="2282" y="5785"/>
                  </a:cubicBezTo>
                  <a:cubicBezTo>
                    <a:pt x="1866" y="4843"/>
                    <a:pt x="600" y="1975"/>
                    <a:pt x="1339" y="1341"/>
                  </a:cubicBezTo>
                  <a:cubicBezTo>
                    <a:pt x="2000" y="776"/>
                    <a:pt x="4236" y="596"/>
                    <a:pt x="5740" y="596"/>
                  </a:cubicBezTo>
                  <a:close/>
                  <a:moveTo>
                    <a:pt x="5719" y="1"/>
                  </a:moveTo>
                  <a:cubicBezTo>
                    <a:pt x="4129" y="1"/>
                    <a:pt x="1764" y="189"/>
                    <a:pt x="950" y="887"/>
                  </a:cubicBezTo>
                  <a:cubicBezTo>
                    <a:pt x="0" y="1700"/>
                    <a:pt x="814" y="3941"/>
                    <a:pt x="1734" y="6026"/>
                  </a:cubicBezTo>
                  <a:cubicBezTo>
                    <a:pt x="1809" y="6197"/>
                    <a:pt x="1869" y="6334"/>
                    <a:pt x="1907" y="6426"/>
                  </a:cubicBezTo>
                  <a:cubicBezTo>
                    <a:pt x="2043" y="6768"/>
                    <a:pt x="2500" y="8898"/>
                    <a:pt x="2944" y="10959"/>
                  </a:cubicBezTo>
                  <a:cubicBezTo>
                    <a:pt x="3447" y="13305"/>
                    <a:pt x="3969" y="15731"/>
                    <a:pt x="4274" y="16798"/>
                  </a:cubicBezTo>
                  <a:cubicBezTo>
                    <a:pt x="4507" y="17615"/>
                    <a:pt x="4902" y="20679"/>
                    <a:pt x="5319" y="23922"/>
                  </a:cubicBezTo>
                  <a:cubicBezTo>
                    <a:pt x="6135" y="30260"/>
                    <a:pt x="6755" y="34810"/>
                    <a:pt x="7284" y="35605"/>
                  </a:cubicBezTo>
                  <a:cubicBezTo>
                    <a:pt x="7368" y="35731"/>
                    <a:pt x="7529" y="35886"/>
                    <a:pt x="7822" y="35921"/>
                  </a:cubicBezTo>
                  <a:cubicBezTo>
                    <a:pt x="7858" y="35924"/>
                    <a:pt x="7893" y="35925"/>
                    <a:pt x="7928" y="35926"/>
                  </a:cubicBezTo>
                  <a:cubicBezTo>
                    <a:pt x="9723" y="35926"/>
                    <a:pt x="14739" y="31293"/>
                    <a:pt x="15316" y="30754"/>
                  </a:cubicBezTo>
                  <a:cubicBezTo>
                    <a:pt x="15410" y="30667"/>
                    <a:pt x="15437" y="30530"/>
                    <a:pt x="15386" y="30414"/>
                  </a:cubicBezTo>
                  <a:lnTo>
                    <a:pt x="13007" y="25063"/>
                  </a:lnTo>
                  <a:cubicBezTo>
                    <a:pt x="12957" y="24952"/>
                    <a:pt x="12847" y="24886"/>
                    <a:pt x="12733" y="24886"/>
                  </a:cubicBezTo>
                  <a:cubicBezTo>
                    <a:pt x="12686" y="24886"/>
                    <a:pt x="12637" y="24897"/>
                    <a:pt x="12592" y="24922"/>
                  </a:cubicBezTo>
                  <a:lnTo>
                    <a:pt x="10978" y="25792"/>
                  </a:lnTo>
                  <a:cubicBezTo>
                    <a:pt x="10497" y="24296"/>
                    <a:pt x="8568" y="18319"/>
                    <a:pt x="7666" y="15870"/>
                  </a:cubicBezTo>
                  <a:cubicBezTo>
                    <a:pt x="6886" y="13752"/>
                    <a:pt x="6524" y="12552"/>
                    <a:pt x="6395" y="12099"/>
                  </a:cubicBezTo>
                  <a:cubicBezTo>
                    <a:pt x="7451" y="11404"/>
                    <a:pt x="7963" y="10128"/>
                    <a:pt x="7683" y="8897"/>
                  </a:cubicBezTo>
                  <a:lnTo>
                    <a:pt x="7553" y="8317"/>
                  </a:lnTo>
                  <a:lnTo>
                    <a:pt x="7553" y="8317"/>
                  </a:lnTo>
                  <a:cubicBezTo>
                    <a:pt x="7571" y="8323"/>
                    <a:pt x="7589" y="8329"/>
                    <a:pt x="7607" y="8335"/>
                  </a:cubicBezTo>
                  <a:cubicBezTo>
                    <a:pt x="7706" y="8363"/>
                    <a:pt x="7806" y="8377"/>
                    <a:pt x="7907" y="8377"/>
                  </a:cubicBezTo>
                  <a:cubicBezTo>
                    <a:pt x="8157" y="8377"/>
                    <a:pt x="8414" y="8291"/>
                    <a:pt x="8677" y="8117"/>
                  </a:cubicBezTo>
                  <a:cubicBezTo>
                    <a:pt x="9443" y="7614"/>
                    <a:pt x="8689" y="4002"/>
                    <a:pt x="8153" y="2931"/>
                  </a:cubicBezTo>
                  <a:cubicBezTo>
                    <a:pt x="7864" y="2351"/>
                    <a:pt x="7334" y="2160"/>
                    <a:pt x="6762" y="2160"/>
                  </a:cubicBezTo>
                  <a:cubicBezTo>
                    <a:pt x="6496" y="2160"/>
                    <a:pt x="6220" y="2202"/>
                    <a:pt x="5955" y="2265"/>
                  </a:cubicBezTo>
                  <a:cubicBezTo>
                    <a:pt x="6537" y="2064"/>
                    <a:pt x="7522" y="1162"/>
                    <a:pt x="7575" y="623"/>
                  </a:cubicBezTo>
                  <a:cubicBezTo>
                    <a:pt x="7602" y="349"/>
                    <a:pt x="7435" y="136"/>
                    <a:pt x="7146" y="78"/>
                  </a:cubicBezTo>
                  <a:cubicBezTo>
                    <a:pt x="6928" y="34"/>
                    <a:pt x="6393" y="1"/>
                    <a:pt x="57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2"/>
            <p:cNvSpPr/>
            <p:nvPr/>
          </p:nvSpPr>
          <p:spPr>
            <a:xfrm>
              <a:off x="3002950" y="2230950"/>
              <a:ext cx="117550" cy="50550"/>
            </a:xfrm>
            <a:custGeom>
              <a:rect b="b" l="l" r="r" t="t"/>
              <a:pathLst>
                <a:path extrusionOk="0" h="2022" w="4702">
                  <a:moveTo>
                    <a:pt x="3775" y="1"/>
                  </a:moveTo>
                  <a:cubicBezTo>
                    <a:pt x="1993" y="1"/>
                    <a:pt x="293" y="1426"/>
                    <a:pt x="214" y="1494"/>
                  </a:cubicBezTo>
                  <a:cubicBezTo>
                    <a:pt x="1" y="1674"/>
                    <a:pt x="129" y="2021"/>
                    <a:pt x="408" y="2021"/>
                  </a:cubicBezTo>
                  <a:cubicBezTo>
                    <a:pt x="479" y="2021"/>
                    <a:pt x="547" y="1996"/>
                    <a:pt x="602" y="1950"/>
                  </a:cubicBezTo>
                  <a:cubicBezTo>
                    <a:pt x="619" y="1935"/>
                    <a:pt x="2207" y="599"/>
                    <a:pt x="3771" y="599"/>
                  </a:cubicBezTo>
                  <a:cubicBezTo>
                    <a:pt x="3952" y="599"/>
                    <a:pt x="4133" y="617"/>
                    <a:pt x="4311" y="657"/>
                  </a:cubicBezTo>
                  <a:cubicBezTo>
                    <a:pt x="4332" y="662"/>
                    <a:pt x="4354" y="664"/>
                    <a:pt x="4375" y="664"/>
                  </a:cubicBezTo>
                  <a:cubicBezTo>
                    <a:pt x="4511" y="664"/>
                    <a:pt x="4635" y="569"/>
                    <a:pt x="4666" y="430"/>
                  </a:cubicBezTo>
                  <a:cubicBezTo>
                    <a:pt x="4701" y="269"/>
                    <a:pt x="4600" y="109"/>
                    <a:pt x="4440" y="72"/>
                  </a:cubicBezTo>
                  <a:cubicBezTo>
                    <a:pt x="4219" y="23"/>
                    <a:pt x="3996" y="1"/>
                    <a:pt x="3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2"/>
            <p:cNvSpPr/>
            <p:nvPr/>
          </p:nvSpPr>
          <p:spPr>
            <a:xfrm>
              <a:off x="3018825" y="2274225"/>
              <a:ext cx="103900" cy="51650"/>
            </a:xfrm>
            <a:custGeom>
              <a:rect b="b" l="l" r="r" t="t"/>
              <a:pathLst>
                <a:path extrusionOk="0" h="2066" w="4156">
                  <a:moveTo>
                    <a:pt x="3667" y="1"/>
                  </a:moveTo>
                  <a:cubicBezTo>
                    <a:pt x="1666" y="1"/>
                    <a:pt x="242" y="1496"/>
                    <a:pt x="180" y="1562"/>
                  </a:cubicBezTo>
                  <a:cubicBezTo>
                    <a:pt x="1" y="1753"/>
                    <a:pt x="137" y="2065"/>
                    <a:pt x="397" y="2065"/>
                  </a:cubicBezTo>
                  <a:cubicBezTo>
                    <a:pt x="398" y="2065"/>
                    <a:pt x="398" y="2065"/>
                    <a:pt x="399" y="2065"/>
                  </a:cubicBezTo>
                  <a:cubicBezTo>
                    <a:pt x="482" y="2065"/>
                    <a:pt x="562" y="2031"/>
                    <a:pt x="618" y="1970"/>
                  </a:cubicBezTo>
                  <a:cubicBezTo>
                    <a:pt x="631" y="1956"/>
                    <a:pt x="1909" y="598"/>
                    <a:pt x="3646" y="598"/>
                  </a:cubicBezTo>
                  <a:cubicBezTo>
                    <a:pt x="3706" y="598"/>
                    <a:pt x="3768" y="600"/>
                    <a:pt x="3830" y="604"/>
                  </a:cubicBezTo>
                  <a:cubicBezTo>
                    <a:pt x="3836" y="604"/>
                    <a:pt x="3842" y="604"/>
                    <a:pt x="3848" y="604"/>
                  </a:cubicBezTo>
                  <a:cubicBezTo>
                    <a:pt x="4005" y="604"/>
                    <a:pt x="4138" y="480"/>
                    <a:pt x="4146" y="320"/>
                  </a:cubicBezTo>
                  <a:cubicBezTo>
                    <a:pt x="4155" y="155"/>
                    <a:pt x="4027" y="13"/>
                    <a:pt x="3860" y="5"/>
                  </a:cubicBezTo>
                  <a:cubicBezTo>
                    <a:pt x="3795" y="2"/>
                    <a:pt x="3731" y="1"/>
                    <a:pt x="36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3216075" y="2299325"/>
              <a:ext cx="478950" cy="756750"/>
            </a:xfrm>
            <a:custGeom>
              <a:rect b="b" l="l" r="r" t="t"/>
              <a:pathLst>
                <a:path extrusionOk="0" h="30270" w="19158">
                  <a:moveTo>
                    <a:pt x="16533" y="0"/>
                  </a:moveTo>
                  <a:cubicBezTo>
                    <a:pt x="16499" y="0"/>
                    <a:pt x="16464" y="1"/>
                    <a:pt x="16428" y="2"/>
                  </a:cubicBezTo>
                  <a:cubicBezTo>
                    <a:pt x="16428" y="2"/>
                    <a:pt x="13670" y="2630"/>
                    <a:pt x="12483" y="4860"/>
                  </a:cubicBezTo>
                  <a:cubicBezTo>
                    <a:pt x="11294" y="7088"/>
                    <a:pt x="1" y="19125"/>
                    <a:pt x="1" y="19125"/>
                  </a:cubicBezTo>
                  <a:lnTo>
                    <a:pt x="3269" y="30269"/>
                  </a:lnTo>
                  <a:lnTo>
                    <a:pt x="11294" y="23434"/>
                  </a:lnTo>
                  <a:cubicBezTo>
                    <a:pt x="11294" y="23434"/>
                    <a:pt x="15751" y="14816"/>
                    <a:pt x="16940" y="9318"/>
                  </a:cubicBezTo>
                  <a:cubicBezTo>
                    <a:pt x="18113" y="3891"/>
                    <a:pt x="19158" y="0"/>
                    <a:pt x="16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3208175" y="2291850"/>
              <a:ext cx="481875" cy="771725"/>
            </a:xfrm>
            <a:custGeom>
              <a:rect b="b" l="l" r="r" t="t"/>
              <a:pathLst>
                <a:path extrusionOk="0" h="30869" w="19275">
                  <a:moveTo>
                    <a:pt x="16867" y="599"/>
                  </a:moveTo>
                  <a:cubicBezTo>
                    <a:pt x="17294" y="602"/>
                    <a:pt x="17602" y="724"/>
                    <a:pt x="17808" y="969"/>
                  </a:cubicBezTo>
                  <a:cubicBezTo>
                    <a:pt x="18626" y="1948"/>
                    <a:pt x="17998" y="4821"/>
                    <a:pt x="17201" y="8457"/>
                  </a:cubicBezTo>
                  <a:lnTo>
                    <a:pt x="16963" y="9554"/>
                  </a:lnTo>
                  <a:cubicBezTo>
                    <a:pt x="15844" y="14729"/>
                    <a:pt x="11741" y="22816"/>
                    <a:pt x="11370" y="23543"/>
                  </a:cubicBezTo>
                  <a:lnTo>
                    <a:pt x="3742" y="30041"/>
                  </a:lnTo>
                  <a:lnTo>
                    <a:pt x="652" y="19504"/>
                  </a:lnTo>
                  <a:cubicBezTo>
                    <a:pt x="1921" y="18149"/>
                    <a:pt x="11921" y="7440"/>
                    <a:pt x="13062" y="5300"/>
                  </a:cubicBezTo>
                  <a:cubicBezTo>
                    <a:pt x="14100" y="3354"/>
                    <a:pt x="16400" y="1055"/>
                    <a:pt x="16867" y="599"/>
                  </a:cubicBezTo>
                  <a:close/>
                  <a:moveTo>
                    <a:pt x="16838" y="1"/>
                  </a:moveTo>
                  <a:cubicBezTo>
                    <a:pt x="16803" y="1"/>
                    <a:pt x="16768" y="1"/>
                    <a:pt x="16733" y="3"/>
                  </a:cubicBezTo>
                  <a:cubicBezTo>
                    <a:pt x="16661" y="5"/>
                    <a:pt x="16591" y="34"/>
                    <a:pt x="16537" y="84"/>
                  </a:cubicBezTo>
                  <a:cubicBezTo>
                    <a:pt x="16424" y="194"/>
                    <a:pt x="13732" y="2772"/>
                    <a:pt x="12534" y="5017"/>
                  </a:cubicBezTo>
                  <a:cubicBezTo>
                    <a:pt x="11378" y="7186"/>
                    <a:pt x="212" y="19099"/>
                    <a:pt x="98" y="19219"/>
                  </a:cubicBezTo>
                  <a:cubicBezTo>
                    <a:pt x="26" y="19296"/>
                    <a:pt x="0" y="19407"/>
                    <a:pt x="29" y="19508"/>
                  </a:cubicBezTo>
                  <a:lnTo>
                    <a:pt x="3298" y="30652"/>
                  </a:lnTo>
                  <a:cubicBezTo>
                    <a:pt x="3327" y="30749"/>
                    <a:pt x="3403" y="30826"/>
                    <a:pt x="3500" y="30856"/>
                  </a:cubicBezTo>
                  <a:cubicBezTo>
                    <a:pt x="3527" y="30864"/>
                    <a:pt x="3557" y="30867"/>
                    <a:pt x="3586" y="30868"/>
                  </a:cubicBezTo>
                  <a:cubicBezTo>
                    <a:pt x="3657" y="30868"/>
                    <a:pt x="3726" y="30842"/>
                    <a:pt x="3781" y="30796"/>
                  </a:cubicBezTo>
                  <a:lnTo>
                    <a:pt x="11804" y="23961"/>
                  </a:lnTo>
                  <a:cubicBezTo>
                    <a:pt x="11834" y="23935"/>
                    <a:pt x="11859" y="23904"/>
                    <a:pt x="11876" y="23870"/>
                  </a:cubicBezTo>
                  <a:cubicBezTo>
                    <a:pt x="11922" y="23783"/>
                    <a:pt x="16365" y="15153"/>
                    <a:pt x="17550" y="9679"/>
                  </a:cubicBezTo>
                  <a:lnTo>
                    <a:pt x="17787" y="8585"/>
                  </a:lnTo>
                  <a:cubicBezTo>
                    <a:pt x="18652" y="4641"/>
                    <a:pt x="19275" y="1790"/>
                    <a:pt x="18267" y="585"/>
                  </a:cubicBezTo>
                  <a:cubicBezTo>
                    <a:pt x="17941" y="195"/>
                    <a:pt x="17463" y="1"/>
                    <a:pt x="16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3209550" y="2295475"/>
              <a:ext cx="1092150" cy="1256525"/>
            </a:xfrm>
            <a:custGeom>
              <a:rect b="b" l="l" r="r" t="t"/>
              <a:pathLst>
                <a:path extrusionOk="0" h="50261" w="43686">
                  <a:moveTo>
                    <a:pt x="17438" y="0"/>
                  </a:moveTo>
                  <a:cubicBezTo>
                    <a:pt x="17058" y="0"/>
                    <a:pt x="16798" y="47"/>
                    <a:pt x="16689" y="156"/>
                  </a:cubicBezTo>
                  <a:cubicBezTo>
                    <a:pt x="16073" y="773"/>
                    <a:pt x="12201" y="20135"/>
                    <a:pt x="8430" y="27893"/>
                  </a:cubicBezTo>
                  <a:cubicBezTo>
                    <a:pt x="3439" y="38162"/>
                    <a:pt x="0" y="43603"/>
                    <a:pt x="0" y="43603"/>
                  </a:cubicBezTo>
                  <a:cubicBezTo>
                    <a:pt x="0" y="43603"/>
                    <a:pt x="2953" y="42279"/>
                    <a:pt x="7244" y="42279"/>
                  </a:cubicBezTo>
                  <a:cubicBezTo>
                    <a:pt x="8371" y="42279"/>
                    <a:pt x="9590" y="42370"/>
                    <a:pt x="10873" y="42601"/>
                  </a:cubicBezTo>
                  <a:cubicBezTo>
                    <a:pt x="17036" y="43711"/>
                    <a:pt x="26627" y="50260"/>
                    <a:pt x="26627" y="50260"/>
                  </a:cubicBezTo>
                  <a:cubicBezTo>
                    <a:pt x="26627" y="50260"/>
                    <a:pt x="31236" y="40343"/>
                    <a:pt x="36167" y="30358"/>
                  </a:cubicBezTo>
                  <a:cubicBezTo>
                    <a:pt x="41098" y="20372"/>
                    <a:pt x="43686" y="5457"/>
                    <a:pt x="43686" y="4594"/>
                  </a:cubicBezTo>
                  <a:cubicBezTo>
                    <a:pt x="43686" y="3796"/>
                    <a:pt x="42311" y="3101"/>
                    <a:pt x="41520" y="3101"/>
                  </a:cubicBezTo>
                  <a:cubicBezTo>
                    <a:pt x="41457" y="3101"/>
                    <a:pt x="41398" y="3105"/>
                    <a:pt x="41343" y="3114"/>
                  </a:cubicBezTo>
                  <a:cubicBezTo>
                    <a:pt x="41343" y="3114"/>
                    <a:pt x="32591" y="2375"/>
                    <a:pt x="27660" y="1636"/>
                  </a:cubicBezTo>
                  <a:cubicBezTo>
                    <a:pt x="23601" y="1027"/>
                    <a:pt x="19208" y="0"/>
                    <a:pt x="17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2"/>
            <p:cNvSpPr/>
            <p:nvPr/>
          </p:nvSpPr>
          <p:spPr>
            <a:xfrm>
              <a:off x="3199875" y="2288000"/>
              <a:ext cx="1109325" cy="1271475"/>
            </a:xfrm>
            <a:custGeom>
              <a:rect b="b" l="l" r="r" t="t"/>
              <a:pathLst>
                <a:path extrusionOk="0" h="50859" w="44373">
                  <a:moveTo>
                    <a:pt x="17775" y="591"/>
                  </a:moveTo>
                  <a:cubicBezTo>
                    <a:pt x="18817" y="591"/>
                    <a:pt x="21202" y="1030"/>
                    <a:pt x="23193" y="1398"/>
                  </a:cubicBezTo>
                  <a:cubicBezTo>
                    <a:pt x="24691" y="1675"/>
                    <a:pt x="26389" y="1989"/>
                    <a:pt x="28003" y="2231"/>
                  </a:cubicBezTo>
                  <a:cubicBezTo>
                    <a:pt x="32887" y="2963"/>
                    <a:pt x="41618" y="3705"/>
                    <a:pt x="41705" y="3712"/>
                  </a:cubicBezTo>
                  <a:cubicBezTo>
                    <a:pt x="41714" y="3713"/>
                    <a:pt x="41723" y="3713"/>
                    <a:pt x="41732" y="3713"/>
                  </a:cubicBezTo>
                  <a:cubicBezTo>
                    <a:pt x="41748" y="3713"/>
                    <a:pt x="41764" y="3712"/>
                    <a:pt x="41780" y="3710"/>
                  </a:cubicBezTo>
                  <a:cubicBezTo>
                    <a:pt x="41817" y="3704"/>
                    <a:pt x="41859" y="3701"/>
                    <a:pt x="41904" y="3701"/>
                  </a:cubicBezTo>
                  <a:cubicBezTo>
                    <a:pt x="42299" y="3701"/>
                    <a:pt x="42968" y="3931"/>
                    <a:pt x="43406" y="4301"/>
                  </a:cubicBezTo>
                  <a:cubicBezTo>
                    <a:pt x="43643" y="4502"/>
                    <a:pt x="43773" y="4712"/>
                    <a:pt x="43773" y="4893"/>
                  </a:cubicBezTo>
                  <a:cubicBezTo>
                    <a:pt x="43773" y="5885"/>
                    <a:pt x="41107" y="20760"/>
                    <a:pt x="36285" y="30524"/>
                  </a:cubicBezTo>
                  <a:cubicBezTo>
                    <a:pt x="31899" y="39407"/>
                    <a:pt x="27720" y="48337"/>
                    <a:pt x="26890" y="50115"/>
                  </a:cubicBezTo>
                  <a:cubicBezTo>
                    <a:pt x="25208" y="48993"/>
                    <a:pt x="16938" y="43619"/>
                    <a:pt x="11312" y="42606"/>
                  </a:cubicBezTo>
                  <a:cubicBezTo>
                    <a:pt x="10094" y="42386"/>
                    <a:pt x="8858" y="42275"/>
                    <a:pt x="7620" y="42275"/>
                  </a:cubicBezTo>
                  <a:cubicBezTo>
                    <a:pt x="7614" y="42275"/>
                    <a:pt x="7608" y="42275"/>
                    <a:pt x="7601" y="42276"/>
                  </a:cubicBezTo>
                  <a:lnTo>
                    <a:pt x="7601" y="42274"/>
                  </a:lnTo>
                  <a:cubicBezTo>
                    <a:pt x="4611" y="42274"/>
                    <a:pt x="2277" y="42909"/>
                    <a:pt x="1099" y="43312"/>
                  </a:cubicBezTo>
                  <a:cubicBezTo>
                    <a:pt x="2199" y="41483"/>
                    <a:pt x="5184" y="36352"/>
                    <a:pt x="9087" y="28323"/>
                  </a:cubicBezTo>
                  <a:cubicBezTo>
                    <a:pt x="11613" y="23125"/>
                    <a:pt x="14125" y="12987"/>
                    <a:pt x="15787" y="6279"/>
                  </a:cubicBezTo>
                  <a:cubicBezTo>
                    <a:pt x="16468" y="3531"/>
                    <a:pt x="17111" y="936"/>
                    <a:pt x="17285" y="670"/>
                  </a:cubicBezTo>
                  <a:cubicBezTo>
                    <a:pt x="17359" y="615"/>
                    <a:pt x="17530" y="591"/>
                    <a:pt x="17775" y="591"/>
                  </a:cubicBezTo>
                  <a:close/>
                  <a:moveTo>
                    <a:pt x="17835" y="0"/>
                  </a:moveTo>
                  <a:cubicBezTo>
                    <a:pt x="17334" y="0"/>
                    <a:pt x="17029" y="79"/>
                    <a:pt x="16865" y="244"/>
                  </a:cubicBezTo>
                  <a:cubicBezTo>
                    <a:pt x="16626" y="482"/>
                    <a:pt x="16317" y="1648"/>
                    <a:pt x="15205" y="6134"/>
                  </a:cubicBezTo>
                  <a:cubicBezTo>
                    <a:pt x="13650" y="12412"/>
                    <a:pt x="11047" y="22920"/>
                    <a:pt x="8548" y="28061"/>
                  </a:cubicBezTo>
                  <a:cubicBezTo>
                    <a:pt x="3622" y="38193"/>
                    <a:pt x="168" y="43688"/>
                    <a:pt x="134" y="43743"/>
                  </a:cubicBezTo>
                  <a:cubicBezTo>
                    <a:pt x="0" y="43954"/>
                    <a:pt x="167" y="44202"/>
                    <a:pt x="385" y="44202"/>
                  </a:cubicBezTo>
                  <a:cubicBezTo>
                    <a:pt x="425" y="44202"/>
                    <a:pt x="467" y="44194"/>
                    <a:pt x="510" y="44175"/>
                  </a:cubicBezTo>
                  <a:cubicBezTo>
                    <a:pt x="546" y="44159"/>
                    <a:pt x="3460" y="42880"/>
                    <a:pt x="7647" y="42880"/>
                  </a:cubicBezTo>
                  <a:cubicBezTo>
                    <a:pt x="8754" y="42880"/>
                    <a:pt x="9951" y="42969"/>
                    <a:pt x="11206" y="43195"/>
                  </a:cubicBezTo>
                  <a:cubicBezTo>
                    <a:pt x="17236" y="44280"/>
                    <a:pt x="26749" y="50740"/>
                    <a:pt x="26844" y="50806"/>
                  </a:cubicBezTo>
                  <a:cubicBezTo>
                    <a:pt x="26894" y="50840"/>
                    <a:pt x="26953" y="50858"/>
                    <a:pt x="27013" y="50858"/>
                  </a:cubicBezTo>
                  <a:cubicBezTo>
                    <a:pt x="27040" y="50858"/>
                    <a:pt x="27067" y="50855"/>
                    <a:pt x="27092" y="50848"/>
                  </a:cubicBezTo>
                  <a:cubicBezTo>
                    <a:pt x="27177" y="50824"/>
                    <a:pt x="27247" y="50765"/>
                    <a:pt x="27285" y="50685"/>
                  </a:cubicBezTo>
                  <a:cubicBezTo>
                    <a:pt x="27331" y="50587"/>
                    <a:pt x="31949" y="40658"/>
                    <a:pt x="36822" y="30790"/>
                  </a:cubicBezTo>
                  <a:cubicBezTo>
                    <a:pt x="41684" y="20944"/>
                    <a:pt x="44373" y="5899"/>
                    <a:pt x="44373" y="4893"/>
                  </a:cubicBezTo>
                  <a:cubicBezTo>
                    <a:pt x="44373" y="4528"/>
                    <a:pt x="44173" y="4166"/>
                    <a:pt x="43794" y="3844"/>
                  </a:cubicBezTo>
                  <a:cubicBezTo>
                    <a:pt x="43279" y="3409"/>
                    <a:pt x="42488" y="3102"/>
                    <a:pt x="41910" y="3102"/>
                  </a:cubicBezTo>
                  <a:cubicBezTo>
                    <a:pt x="41844" y="3102"/>
                    <a:pt x="41781" y="3105"/>
                    <a:pt x="41721" y="3114"/>
                  </a:cubicBezTo>
                  <a:cubicBezTo>
                    <a:pt x="41116" y="3062"/>
                    <a:pt x="32802" y="2346"/>
                    <a:pt x="28092" y="1639"/>
                  </a:cubicBezTo>
                  <a:cubicBezTo>
                    <a:pt x="26488" y="1399"/>
                    <a:pt x="24795" y="1085"/>
                    <a:pt x="23302" y="809"/>
                  </a:cubicBezTo>
                  <a:cubicBezTo>
                    <a:pt x="20483" y="288"/>
                    <a:pt x="18796" y="0"/>
                    <a:pt x="17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3836325" y="2331375"/>
              <a:ext cx="313150" cy="316275"/>
            </a:xfrm>
            <a:custGeom>
              <a:rect b="b" l="l" r="r" t="t"/>
              <a:pathLst>
                <a:path extrusionOk="0" h="12651" w="12526">
                  <a:moveTo>
                    <a:pt x="1339" y="1"/>
                  </a:moveTo>
                  <a:cubicBezTo>
                    <a:pt x="926" y="1164"/>
                    <a:pt x="393" y="3016"/>
                    <a:pt x="247" y="5131"/>
                  </a:cubicBezTo>
                  <a:cubicBezTo>
                    <a:pt x="1" y="8706"/>
                    <a:pt x="2097" y="12650"/>
                    <a:pt x="3699" y="12650"/>
                  </a:cubicBezTo>
                  <a:cubicBezTo>
                    <a:pt x="5302" y="12650"/>
                    <a:pt x="10232" y="5993"/>
                    <a:pt x="11342" y="4145"/>
                  </a:cubicBezTo>
                  <a:cubicBezTo>
                    <a:pt x="12146" y="2804"/>
                    <a:pt x="12429" y="1795"/>
                    <a:pt x="12526" y="1338"/>
                  </a:cubicBezTo>
                  <a:cubicBezTo>
                    <a:pt x="9552" y="1053"/>
                    <a:pt x="5435" y="626"/>
                    <a:pt x="2589" y="200"/>
                  </a:cubicBezTo>
                  <a:cubicBezTo>
                    <a:pt x="2175" y="138"/>
                    <a:pt x="1758" y="70"/>
                    <a:pt x="1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3830200" y="2323875"/>
              <a:ext cx="327500" cy="331225"/>
            </a:xfrm>
            <a:custGeom>
              <a:rect b="b" l="l" r="r" t="t"/>
              <a:pathLst>
                <a:path extrusionOk="0" h="13249" w="13100">
                  <a:moveTo>
                    <a:pt x="1784" y="636"/>
                  </a:moveTo>
                  <a:lnTo>
                    <a:pt x="1784" y="637"/>
                  </a:lnTo>
                  <a:cubicBezTo>
                    <a:pt x="2120" y="692"/>
                    <a:pt x="2456" y="745"/>
                    <a:pt x="2789" y="794"/>
                  </a:cubicBezTo>
                  <a:cubicBezTo>
                    <a:pt x="5534" y="1206"/>
                    <a:pt x="9464" y="1619"/>
                    <a:pt x="12397" y="1902"/>
                  </a:cubicBezTo>
                  <a:cubicBezTo>
                    <a:pt x="12253" y="2425"/>
                    <a:pt x="11952" y="3253"/>
                    <a:pt x="11329" y="4288"/>
                  </a:cubicBezTo>
                  <a:cubicBezTo>
                    <a:pt x="9956" y="6579"/>
                    <a:pt x="5238" y="12649"/>
                    <a:pt x="3944" y="12649"/>
                  </a:cubicBezTo>
                  <a:cubicBezTo>
                    <a:pt x="3625" y="12649"/>
                    <a:pt x="3233" y="12417"/>
                    <a:pt x="2841" y="11997"/>
                  </a:cubicBezTo>
                  <a:cubicBezTo>
                    <a:pt x="1712" y="10787"/>
                    <a:pt x="609" y="8081"/>
                    <a:pt x="791" y="5450"/>
                  </a:cubicBezTo>
                  <a:cubicBezTo>
                    <a:pt x="924" y="3518"/>
                    <a:pt x="1388" y="1801"/>
                    <a:pt x="1784" y="636"/>
                  </a:cubicBezTo>
                  <a:close/>
                  <a:moveTo>
                    <a:pt x="1583" y="0"/>
                  </a:moveTo>
                  <a:cubicBezTo>
                    <a:pt x="1458" y="0"/>
                    <a:pt x="1344" y="79"/>
                    <a:pt x="1301" y="200"/>
                  </a:cubicBezTo>
                  <a:cubicBezTo>
                    <a:pt x="877" y="1398"/>
                    <a:pt x="341" y="3274"/>
                    <a:pt x="193" y="5409"/>
                  </a:cubicBezTo>
                  <a:cubicBezTo>
                    <a:pt x="0" y="8209"/>
                    <a:pt x="1187" y="11105"/>
                    <a:pt x="2403" y="12407"/>
                  </a:cubicBezTo>
                  <a:cubicBezTo>
                    <a:pt x="2918" y="12958"/>
                    <a:pt x="3450" y="13249"/>
                    <a:pt x="3944" y="13249"/>
                  </a:cubicBezTo>
                  <a:cubicBezTo>
                    <a:pt x="5874" y="13249"/>
                    <a:pt x="11103" y="5831"/>
                    <a:pt x="11843" y="4597"/>
                  </a:cubicBezTo>
                  <a:cubicBezTo>
                    <a:pt x="12660" y="3236"/>
                    <a:pt x="12957" y="2198"/>
                    <a:pt x="13064" y="1699"/>
                  </a:cubicBezTo>
                  <a:cubicBezTo>
                    <a:pt x="13100" y="1524"/>
                    <a:pt x="12977" y="1356"/>
                    <a:pt x="12799" y="1339"/>
                  </a:cubicBezTo>
                  <a:cubicBezTo>
                    <a:pt x="9841" y="1055"/>
                    <a:pt x="5720" y="629"/>
                    <a:pt x="2878" y="202"/>
                  </a:cubicBezTo>
                  <a:cubicBezTo>
                    <a:pt x="2465" y="141"/>
                    <a:pt x="2049" y="75"/>
                    <a:pt x="1633" y="4"/>
                  </a:cubicBezTo>
                  <a:cubicBezTo>
                    <a:pt x="1616" y="2"/>
                    <a:pt x="1600" y="0"/>
                    <a:pt x="1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2"/>
            <p:cNvSpPr/>
            <p:nvPr/>
          </p:nvSpPr>
          <p:spPr>
            <a:xfrm>
              <a:off x="3867150" y="2163775"/>
              <a:ext cx="255800" cy="403800"/>
            </a:xfrm>
            <a:custGeom>
              <a:rect b="b" l="l" r="r" t="t"/>
              <a:pathLst>
                <a:path extrusionOk="0" h="16152" w="10232">
                  <a:moveTo>
                    <a:pt x="3206" y="0"/>
                  </a:moveTo>
                  <a:cubicBezTo>
                    <a:pt x="3206" y="0"/>
                    <a:pt x="1972" y="6287"/>
                    <a:pt x="987" y="8877"/>
                  </a:cubicBezTo>
                  <a:cubicBezTo>
                    <a:pt x="1" y="11465"/>
                    <a:pt x="1111" y="16026"/>
                    <a:pt x="2342" y="16149"/>
                  </a:cubicBezTo>
                  <a:cubicBezTo>
                    <a:pt x="2354" y="16151"/>
                    <a:pt x="2366" y="16151"/>
                    <a:pt x="2379" y="16151"/>
                  </a:cubicBezTo>
                  <a:cubicBezTo>
                    <a:pt x="3669" y="16151"/>
                    <a:pt x="8506" y="9862"/>
                    <a:pt x="8506" y="9862"/>
                  </a:cubicBezTo>
                  <a:lnTo>
                    <a:pt x="10232" y="2713"/>
                  </a:lnTo>
                  <a:cubicBezTo>
                    <a:pt x="10232" y="2713"/>
                    <a:pt x="3945" y="987"/>
                    <a:pt x="3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2"/>
            <p:cNvSpPr/>
            <p:nvPr/>
          </p:nvSpPr>
          <p:spPr>
            <a:xfrm>
              <a:off x="3865225" y="2156275"/>
              <a:ext cx="265950" cy="418750"/>
            </a:xfrm>
            <a:custGeom>
              <a:rect b="b" l="l" r="r" t="t"/>
              <a:pathLst>
                <a:path extrusionOk="0" h="16750" w="10638">
                  <a:moveTo>
                    <a:pt x="3478" y="848"/>
                  </a:moveTo>
                  <a:cubicBezTo>
                    <a:pt x="4895" y="1761"/>
                    <a:pt x="8777" y="2893"/>
                    <a:pt x="9950" y="3223"/>
                  </a:cubicBezTo>
                  <a:lnTo>
                    <a:pt x="8307" y="10030"/>
                  </a:lnTo>
                  <a:cubicBezTo>
                    <a:pt x="6009" y="13012"/>
                    <a:pt x="3127" y="16151"/>
                    <a:pt x="2464" y="16151"/>
                  </a:cubicBezTo>
                  <a:cubicBezTo>
                    <a:pt x="2459" y="16151"/>
                    <a:pt x="2455" y="16151"/>
                    <a:pt x="2450" y="16151"/>
                  </a:cubicBezTo>
                  <a:cubicBezTo>
                    <a:pt x="2294" y="16136"/>
                    <a:pt x="2096" y="15951"/>
                    <a:pt x="1906" y="15643"/>
                  </a:cubicBezTo>
                  <a:cubicBezTo>
                    <a:pt x="1069" y="14290"/>
                    <a:pt x="632" y="11151"/>
                    <a:pt x="1344" y="9282"/>
                  </a:cubicBezTo>
                  <a:cubicBezTo>
                    <a:pt x="2177" y="7093"/>
                    <a:pt x="3166" y="2387"/>
                    <a:pt x="3478" y="848"/>
                  </a:cubicBezTo>
                  <a:close/>
                  <a:moveTo>
                    <a:pt x="3285" y="0"/>
                  </a:moveTo>
                  <a:cubicBezTo>
                    <a:pt x="3151" y="0"/>
                    <a:pt x="3020" y="89"/>
                    <a:pt x="2990" y="242"/>
                  </a:cubicBezTo>
                  <a:cubicBezTo>
                    <a:pt x="2977" y="306"/>
                    <a:pt x="1750" y="6533"/>
                    <a:pt x="784" y="9069"/>
                  </a:cubicBezTo>
                  <a:cubicBezTo>
                    <a:pt x="1" y="11124"/>
                    <a:pt x="469" y="14460"/>
                    <a:pt x="1396" y="15957"/>
                  </a:cubicBezTo>
                  <a:cubicBezTo>
                    <a:pt x="1697" y="16445"/>
                    <a:pt x="2031" y="16711"/>
                    <a:pt x="2390" y="16747"/>
                  </a:cubicBezTo>
                  <a:cubicBezTo>
                    <a:pt x="2407" y="16748"/>
                    <a:pt x="2424" y="16749"/>
                    <a:pt x="2441" y="16749"/>
                  </a:cubicBezTo>
                  <a:cubicBezTo>
                    <a:pt x="3788" y="16749"/>
                    <a:pt x="7656" y="11859"/>
                    <a:pt x="8821" y="10344"/>
                  </a:cubicBezTo>
                  <a:cubicBezTo>
                    <a:pt x="8847" y="10311"/>
                    <a:pt x="8865" y="10273"/>
                    <a:pt x="8875" y="10232"/>
                  </a:cubicBezTo>
                  <a:lnTo>
                    <a:pt x="10600" y="3083"/>
                  </a:lnTo>
                  <a:cubicBezTo>
                    <a:pt x="10638" y="2926"/>
                    <a:pt x="10544" y="2766"/>
                    <a:pt x="10389" y="2723"/>
                  </a:cubicBezTo>
                  <a:cubicBezTo>
                    <a:pt x="7995" y="2067"/>
                    <a:pt x="4016" y="779"/>
                    <a:pt x="3522" y="120"/>
                  </a:cubicBezTo>
                  <a:cubicBezTo>
                    <a:pt x="3461" y="38"/>
                    <a:pt x="3373" y="0"/>
                    <a:pt x="3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2"/>
            <p:cNvSpPr/>
            <p:nvPr/>
          </p:nvSpPr>
          <p:spPr>
            <a:xfrm>
              <a:off x="4129900" y="2379950"/>
              <a:ext cx="546125" cy="653825"/>
            </a:xfrm>
            <a:custGeom>
              <a:rect b="b" l="l" r="r" t="t"/>
              <a:pathLst>
                <a:path extrusionOk="0" h="26153" w="21845">
                  <a:moveTo>
                    <a:pt x="5648" y="0"/>
                  </a:moveTo>
                  <a:lnTo>
                    <a:pt x="2973" y="6687"/>
                  </a:lnTo>
                  <a:cubicBezTo>
                    <a:pt x="1" y="12780"/>
                    <a:pt x="2676" y="16197"/>
                    <a:pt x="2676" y="16197"/>
                  </a:cubicBezTo>
                  <a:lnTo>
                    <a:pt x="13820" y="26153"/>
                  </a:lnTo>
                  <a:lnTo>
                    <a:pt x="21845" y="24073"/>
                  </a:lnTo>
                  <a:cubicBezTo>
                    <a:pt x="21845" y="24073"/>
                    <a:pt x="9957" y="4309"/>
                    <a:pt x="8768" y="2229"/>
                  </a:cubicBezTo>
                  <a:cubicBezTo>
                    <a:pt x="7579" y="148"/>
                    <a:pt x="5648" y="0"/>
                    <a:pt x="5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2"/>
            <p:cNvSpPr/>
            <p:nvPr/>
          </p:nvSpPr>
          <p:spPr>
            <a:xfrm>
              <a:off x="4122025" y="2372500"/>
              <a:ext cx="562975" cy="668750"/>
            </a:xfrm>
            <a:custGeom>
              <a:rect b="b" l="l" r="r" t="t"/>
              <a:pathLst>
                <a:path extrusionOk="0" h="26750" w="22519">
                  <a:moveTo>
                    <a:pt x="5970" y="0"/>
                  </a:moveTo>
                  <a:cubicBezTo>
                    <a:pt x="5822" y="0"/>
                    <a:pt x="5676" y="116"/>
                    <a:pt x="5664" y="276"/>
                  </a:cubicBezTo>
                  <a:cubicBezTo>
                    <a:pt x="5651" y="440"/>
                    <a:pt x="5774" y="583"/>
                    <a:pt x="5938" y="598"/>
                  </a:cubicBezTo>
                  <a:cubicBezTo>
                    <a:pt x="6011" y="604"/>
                    <a:pt x="7733" y="769"/>
                    <a:pt x="8823" y="2676"/>
                  </a:cubicBezTo>
                  <a:cubicBezTo>
                    <a:pt x="9913" y="4584"/>
                    <a:pt x="20108" y="21541"/>
                    <a:pt x="21696" y="24182"/>
                  </a:cubicBezTo>
                  <a:lnTo>
                    <a:pt x="14215" y="26122"/>
                  </a:lnTo>
                  <a:lnTo>
                    <a:pt x="3225" y="16310"/>
                  </a:lnTo>
                  <a:cubicBezTo>
                    <a:pt x="3201" y="16278"/>
                    <a:pt x="701" y="12972"/>
                    <a:pt x="3557" y="7116"/>
                  </a:cubicBezTo>
                  <a:cubicBezTo>
                    <a:pt x="3620" y="6969"/>
                    <a:pt x="3557" y="6798"/>
                    <a:pt x="3413" y="6728"/>
                  </a:cubicBezTo>
                  <a:cubicBezTo>
                    <a:pt x="3371" y="6707"/>
                    <a:pt x="3326" y="6698"/>
                    <a:pt x="3282" y="6698"/>
                  </a:cubicBezTo>
                  <a:cubicBezTo>
                    <a:pt x="3176" y="6698"/>
                    <a:pt x="3073" y="6754"/>
                    <a:pt x="3020" y="6854"/>
                  </a:cubicBezTo>
                  <a:cubicBezTo>
                    <a:pt x="0" y="13043"/>
                    <a:pt x="2642" y="16535"/>
                    <a:pt x="2792" y="16718"/>
                  </a:cubicBezTo>
                  <a:lnTo>
                    <a:pt x="13936" y="26674"/>
                  </a:lnTo>
                  <a:cubicBezTo>
                    <a:pt x="13991" y="26722"/>
                    <a:pt x="14061" y="26750"/>
                    <a:pt x="14136" y="26750"/>
                  </a:cubicBezTo>
                  <a:cubicBezTo>
                    <a:pt x="14161" y="26750"/>
                    <a:pt x="14186" y="26747"/>
                    <a:pt x="14211" y="26741"/>
                  </a:cubicBezTo>
                  <a:lnTo>
                    <a:pt x="22233" y="24661"/>
                  </a:lnTo>
                  <a:cubicBezTo>
                    <a:pt x="22428" y="24612"/>
                    <a:pt x="22518" y="24389"/>
                    <a:pt x="22416" y="24217"/>
                  </a:cubicBezTo>
                  <a:cubicBezTo>
                    <a:pt x="22296" y="24019"/>
                    <a:pt x="10516" y="4433"/>
                    <a:pt x="9343" y="2380"/>
                  </a:cubicBezTo>
                  <a:cubicBezTo>
                    <a:pt x="8090" y="186"/>
                    <a:pt x="6069" y="7"/>
                    <a:pt x="5985" y="1"/>
                  </a:cubicBezTo>
                  <a:cubicBezTo>
                    <a:pt x="5980" y="0"/>
                    <a:pt x="5975" y="0"/>
                    <a:pt x="59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2"/>
            <p:cNvSpPr/>
            <p:nvPr/>
          </p:nvSpPr>
          <p:spPr>
            <a:xfrm>
              <a:off x="3613575" y="2848025"/>
              <a:ext cx="107725" cy="156325"/>
            </a:xfrm>
            <a:custGeom>
              <a:rect b="b" l="l" r="r" t="t"/>
              <a:pathLst>
                <a:path extrusionOk="0" h="6253" w="4309">
                  <a:moveTo>
                    <a:pt x="3120" y="0"/>
                  </a:moveTo>
                  <a:cubicBezTo>
                    <a:pt x="3120" y="0"/>
                    <a:pt x="296" y="2526"/>
                    <a:pt x="148" y="3120"/>
                  </a:cubicBezTo>
                  <a:cubicBezTo>
                    <a:pt x="0" y="3715"/>
                    <a:pt x="1635" y="6093"/>
                    <a:pt x="2080" y="6241"/>
                  </a:cubicBezTo>
                  <a:cubicBezTo>
                    <a:pt x="2104" y="6249"/>
                    <a:pt x="2126" y="6252"/>
                    <a:pt x="2147" y="6252"/>
                  </a:cubicBezTo>
                  <a:cubicBezTo>
                    <a:pt x="2541" y="6252"/>
                    <a:pt x="2667" y="5021"/>
                    <a:pt x="2526" y="4458"/>
                  </a:cubicBezTo>
                  <a:cubicBezTo>
                    <a:pt x="2378" y="3863"/>
                    <a:pt x="2080" y="2972"/>
                    <a:pt x="2080" y="2972"/>
                  </a:cubicBezTo>
                  <a:lnTo>
                    <a:pt x="3715" y="1040"/>
                  </a:lnTo>
                  <a:cubicBezTo>
                    <a:pt x="3715" y="1040"/>
                    <a:pt x="4309" y="298"/>
                    <a:pt x="3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3605175" y="2840525"/>
              <a:ext cx="115050" cy="171275"/>
            </a:xfrm>
            <a:custGeom>
              <a:rect b="b" l="l" r="r" t="t"/>
              <a:pathLst>
                <a:path extrusionOk="0" h="6851" w="4602">
                  <a:moveTo>
                    <a:pt x="3533" y="634"/>
                  </a:moveTo>
                  <a:cubicBezTo>
                    <a:pt x="3809" y="727"/>
                    <a:pt x="3876" y="832"/>
                    <a:pt x="3892" y="878"/>
                  </a:cubicBezTo>
                  <a:cubicBezTo>
                    <a:pt x="3927" y="978"/>
                    <a:pt x="3846" y="1115"/>
                    <a:pt x="3823" y="1146"/>
                  </a:cubicBezTo>
                  <a:lnTo>
                    <a:pt x="2188" y="3078"/>
                  </a:lnTo>
                  <a:cubicBezTo>
                    <a:pt x="2120" y="3159"/>
                    <a:pt x="2099" y="3267"/>
                    <a:pt x="2132" y="3367"/>
                  </a:cubicBezTo>
                  <a:cubicBezTo>
                    <a:pt x="2135" y="3376"/>
                    <a:pt x="2428" y="4254"/>
                    <a:pt x="2571" y="4831"/>
                  </a:cubicBezTo>
                  <a:cubicBezTo>
                    <a:pt x="2682" y="5274"/>
                    <a:pt x="2583" y="6008"/>
                    <a:pt x="2459" y="6223"/>
                  </a:cubicBezTo>
                  <a:cubicBezTo>
                    <a:pt x="2002" y="5888"/>
                    <a:pt x="700" y="3902"/>
                    <a:pt x="775" y="3493"/>
                  </a:cubicBezTo>
                  <a:cubicBezTo>
                    <a:pt x="863" y="3179"/>
                    <a:pt x="2251" y="1789"/>
                    <a:pt x="3533" y="634"/>
                  </a:cubicBezTo>
                  <a:close/>
                  <a:moveTo>
                    <a:pt x="3456" y="0"/>
                  </a:moveTo>
                  <a:cubicBezTo>
                    <a:pt x="3383" y="0"/>
                    <a:pt x="3312" y="27"/>
                    <a:pt x="3257" y="76"/>
                  </a:cubicBezTo>
                  <a:cubicBezTo>
                    <a:pt x="2578" y="684"/>
                    <a:pt x="352" y="2714"/>
                    <a:pt x="194" y="3348"/>
                  </a:cubicBezTo>
                  <a:cubicBezTo>
                    <a:pt x="0" y="4122"/>
                    <a:pt x="1780" y="6644"/>
                    <a:pt x="2321" y="6825"/>
                  </a:cubicBezTo>
                  <a:cubicBezTo>
                    <a:pt x="2373" y="6842"/>
                    <a:pt x="2428" y="6851"/>
                    <a:pt x="2483" y="6851"/>
                  </a:cubicBezTo>
                  <a:cubicBezTo>
                    <a:pt x="2613" y="6850"/>
                    <a:pt x="2738" y="6799"/>
                    <a:pt x="2832" y="6710"/>
                  </a:cubicBezTo>
                  <a:cubicBezTo>
                    <a:pt x="3248" y="6324"/>
                    <a:pt x="3276" y="5180"/>
                    <a:pt x="3152" y="4686"/>
                  </a:cubicBezTo>
                  <a:cubicBezTo>
                    <a:pt x="3040" y="4233"/>
                    <a:pt x="2846" y="3625"/>
                    <a:pt x="2752" y="3337"/>
                  </a:cubicBezTo>
                  <a:lnTo>
                    <a:pt x="4284" y="1527"/>
                  </a:lnTo>
                  <a:cubicBezTo>
                    <a:pt x="4318" y="1487"/>
                    <a:pt x="4602" y="1113"/>
                    <a:pt x="4459" y="688"/>
                  </a:cubicBezTo>
                  <a:cubicBezTo>
                    <a:pt x="4351" y="365"/>
                    <a:pt x="4037" y="136"/>
                    <a:pt x="3530" y="9"/>
                  </a:cubicBezTo>
                  <a:cubicBezTo>
                    <a:pt x="3505" y="3"/>
                    <a:pt x="3481" y="0"/>
                    <a:pt x="3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3654425" y="2777450"/>
              <a:ext cx="1047600" cy="277425"/>
            </a:xfrm>
            <a:custGeom>
              <a:rect b="b" l="l" r="r" t="t"/>
              <a:pathLst>
                <a:path extrusionOk="0" h="11097" w="41904">
                  <a:moveTo>
                    <a:pt x="4161" y="1"/>
                  </a:moveTo>
                  <a:cubicBezTo>
                    <a:pt x="3121" y="1"/>
                    <a:pt x="1" y="5201"/>
                    <a:pt x="446" y="5795"/>
                  </a:cubicBezTo>
                  <a:cubicBezTo>
                    <a:pt x="892" y="6389"/>
                    <a:pt x="4607" y="9212"/>
                    <a:pt x="5647" y="9360"/>
                  </a:cubicBezTo>
                  <a:cubicBezTo>
                    <a:pt x="5701" y="9368"/>
                    <a:pt x="5759" y="9372"/>
                    <a:pt x="5820" y="9372"/>
                  </a:cubicBezTo>
                  <a:cubicBezTo>
                    <a:pt x="6915" y="9372"/>
                    <a:pt x="8916" y="8171"/>
                    <a:pt x="8916" y="8171"/>
                  </a:cubicBezTo>
                  <a:cubicBezTo>
                    <a:pt x="8916" y="8171"/>
                    <a:pt x="20061" y="9806"/>
                    <a:pt x="25261" y="10401"/>
                  </a:cubicBezTo>
                  <a:cubicBezTo>
                    <a:pt x="28108" y="10726"/>
                    <a:pt x="31312" y="11096"/>
                    <a:pt x="34043" y="11096"/>
                  </a:cubicBezTo>
                  <a:cubicBezTo>
                    <a:pt x="36300" y="11096"/>
                    <a:pt x="38234" y="10843"/>
                    <a:pt x="39377" y="10104"/>
                  </a:cubicBezTo>
                  <a:cubicBezTo>
                    <a:pt x="41903" y="8469"/>
                    <a:pt x="41160" y="4903"/>
                    <a:pt x="37743" y="3417"/>
                  </a:cubicBezTo>
                  <a:cubicBezTo>
                    <a:pt x="37743" y="3417"/>
                    <a:pt x="35544" y="2512"/>
                    <a:pt x="32715" y="2512"/>
                  </a:cubicBezTo>
                  <a:cubicBezTo>
                    <a:pt x="32512" y="2512"/>
                    <a:pt x="32306" y="2517"/>
                    <a:pt x="32097" y="2527"/>
                  </a:cubicBezTo>
                  <a:cubicBezTo>
                    <a:pt x="28976" y="2676"/>
                    <a:pt x="22437" y="4309"/>
                    <a:pt x="18277" y="4458"/>
                  </a:cubicBezTo>
                  <a:cubicBezTo>
                    <a:pt x="16415" y="4524"/>
                    <a:pt x="15417" y="4591"/>
                    <a:pt x="14681" y="4591"/>
                  </a:cubicBezTo>
                  <a:cubicBezTo>
                    <a:pt x="13774" y="4591"/>
                    <a:pt x="13268" y="4489"/>
                    <a:pt x="12036" y="4161"/>
                  </a:cubicBezTo>
                  <a:cubicBezTo>
                    <a:pt x="9807" y="3567"/>
                    <a:pt x="5201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3651550" y="2769950"/>
              <a:ext cx="1034675" cy="292275"/>
            </a:xfrm>
            <a:custGeom>
              <a:rect b="b" l="l" r="r" t="t"/>
              <a:pathLst>
                <a:path extrusionOk="0" h="11691" w="41387">
                  <a:moveTo>
                    <a:pt x="4275" y="599"/>
                  </a:moveTo>
                  <a:cubicBezTo>
                    <a:pt x="4685" y="599"/>
                    <a:pt x="6116" y="1485"/>
                    <a:pt x="7377" y="2268"/>
                  </a:cubicBezTo>
                  <a:cubicBezTo>
                    <a:pt x="9011" y="3279"/>
                    <a:pt x="10861" y="4426"/>
                    <a:pt x="12074" y="4750"/>
                  </a:cubicBezTo>
                  <a:cubicBezTo>
                    <a:pt x="13338" y="5086"/>
                    <a:pt x="13880" y="5189"/>
                    <a:pt x="14808" y="5189"/>
                  </a:cubicBezTo>
                  <a:cubicBezTo>
                    <a:pt x="15249" y="5189"/>
                    <a:pt x="15778" y="5166"/>
                    <a:pt x="16514" y="5133"/>
                  </a:cubicBezTo>
                  <a:cubicBezTo>
                    <a:pt x="17026" y="5111"/>
                    <a:pt x="17643" y="5083"/>
                    <a:pt x="18403" y="5056"/>
                  </a:cubicBezTo>
                  <a:cubicBezTo>
                    <a:pt x="20698" y="4975"/>
                    <a:pt x="23756" y="4436"/>
                    <a:pt x="26454" y="3961"/>
                  </a:cubicBezTo>
                  <a:cubicBezTo>
                    <a:pt x="28704" y="3565"/>
                    <a:pt x="30831" y="3191"/>
                    <a:pt x="32225" y="3124"/>
                  </a:cubicBezTo>
                  <a:cubicBezTo>
                    <a:pt x="32422" y="3115"/>
                    <a:pt x="32617" y="3111"/>
                    <a:pt x="32809" y="3111"/>
                  </a:cubicBezTo>
                  <a:cubicBezTo>
                    <a:pt x="35512" y="3111"/>
                    <a:pt x="37660" y="3960"/>
                    <a:pt x="37742" y="3993"/>
                  </a:cubicBezTo>
                  <a:cubicBezTo>
                    <a:pt x="39439" y="4732"/>
                    <a:pt x="40565" y="6085"/>
                    <a:pt x="40684" y="7524"/>
                  </a:cubicBezTo>
                  <a:cubicBezTo>
                    <a:pt x="40772" y="8597"/>
                    <a:pt x="40291" y="9530"/>
                    <a:pt x="39330" y="10152"/>
                  </a:cubicBezTo>
                  <a:cubicBezTo>
                    <a:pt x="38242" y="10856"/>
                    <a:pt x="36368" y="11097"/>
                    <a:pt x="34172" y="11097"/>
                  </a:cubicBezTo>
                  <a:cubicBezTo>
                    <a:pt x="31480" y="11097"/>
                    <a:pt x="28305" y="10734"/>
                    <a:pt x="25507" y="10414"/>
                  </a:cubicBezTo>
                  <a:lnTo>
                    <a:pt x="25410" y="10404"/>
                  </a:lnTo>
                  <a:cubicBezTo>
                    <a:pt x="20273" y="9816"/>
                    <a:pt x="9186" y="8192"/>
                    <a:pt x="9074" y="8176"/>
                  </a:cubicBezTo>
                  <a:cubicBezTo>
                    <a:pt x="9059" y="8174"/>
                    <a:pt x="9046" y="8173"/>
                    <a:pt x="9031" y="8173"/>
                  </a:cubicBezTo>
                  <a:cubicBezTo>
                    <a:pt x="8977" y="8173"/>
                    <a:pt x="8923" y="8188"/>
                    <a:pt x="8877" y="8216"/>
                  </a:cubicBezTo>
                  <a:cubicBezTo>
                    <a:pt x="8317" y="8551"/>
                    <a:pt x="6770" y="9374"/>
                    <a:pt x="5948" y="9374"/>
                  </a:cubicBezTo>
                  <a:cubicBezTo>
                    <a:pt x="5897" y="9374"/>
                    <a:pt x="5849" y="9371"/>
                    <a:pt x="5805" y="9364"/>
                  </a:cubicBezTo>
                  <a:cubicBezTo>
                    <a:pt x="4874" y="9232"/>
                    <a:pt x="1231" y="6490"/>
                    <a:pt x="819" y="5951"/>
                  </a:cubicBezTo>
                  <a:cubicBezTo>
                    <a:pt x="729" y="5562"/>
                    <a:pt x="1850" y="3281"/>
                    <a:pt x="3158" y="1634"/>
                  </a:cubicBezTo>
                  <a:cubicBezTo>
                    <a:pt x="3970" y="611"/>
                    <a:pt x="4273" y="599"/>
                    <a:pt x="4275" y="599"/>
                  </a:cubicBezTo>
                  <a:close/>
                  <a:moveTo>
                    <a:pt x="4276" y="1"/>
                  </a:moveTo>
                  <a:cubicBezTo>
                    <a:pt x="3264" y="1"/>
                    <a:pt x="1463" y="2924"/>
                    <a:pt x="796" y="4257"/>
                  </a:cubicBezTo>
                  <a:cubicBezTo>
                    <a:pt x="0" y="5847"/>
                    <a:pt x="225" y="6147"/>
                    <a:pt x="322" y="6275"/>
                  </a:cubicBezTo>
                  <a:cubicBezTo>
                    <a:pt x="767" y="6870"/>
                    <a:pt x="4548" y="9790"/>
                    <a:pt x="5720" y="9958"/>
                  </a:cubicBezTo>
                  <a:cubicBezTo>
                    <a:pt x="5784" y="9967"/>
                    <a:pt x="5851" y="9971"/>
                    <a:pt x="5921" y="9971"/>
                  </a:cubicBezTo>
                  <a:cubicBezTo>
                    <a:pt x="6966" y="9971"/>
                    <a:pt x="8643" y="9047"/>
                    <a:pt x="9092" y="8784"/>
                  </a:cubicBezTo>
                  <a:cubicBezTo>
                    <a:pt x="10239" y="8952"/>
                    <a:pt x="20464" y="10441"/>
                    <a:pt x="25342" y="10999"/>
                  </a:cubicBezTo>
                  <a:lnTo>
                    <a:pt x="25438" y="11010"/>
                  </a:lnTo>
                  <a:cubicBezTo>
                    <a:pt x="28235" y="11329"/>
                    <a:pt x="31400" y="11691"/>
                    <a:pt x="34128" y="11691"/>
                  </a:cubicBezTo>
                  <a:cubicBezTo>
                    <a:pt x="36452" y="11691"/>
                    <a:pt x="38460" y="11428"/>
                    <a:pt x="39655" y="10656"/>
                  </a:cubicBezTo>
                  <a:cubicBezTo>
                    <a:pt x="40793" y="9918"/>
                    <a:pt x="41386" y="8759"/>
                    <a:pt x="41280" y="7475"/>
                  </a:cubicBezTo>
                  <a:cubicBezTo>
                    <a:pt x="41143" y="5814"/>
                    <a:pt x="39878" y="4270"/>
                    <a:pt x="37978" y="3443"/>
                  </a:cubicBezTo>
                  <a:lnTo>
                    <a:pt x="37972" y="3441"/>
                  </a:lnTo>
                  <a:cubicBezTo>
                    <a:pt x="37875" y="3400"/>
                    <a:pt x="35688" y="2511"/>
                    <a:pt x="32847" y="2511"/>
                  </a:cubicBezTo>
                  <a:cubicBezTo>
                    <a:pt x="32634" y="2511"/>
                    <a:pt x="32417" y="2516"/>
                    <a:pt x="32197" y="2527"/>
                  </a:cubicBezTo>
                  <a:cubicBezTo>
                    <a:pt x="30764" y="2595"/>
                    <a:pt x="28619" y="2973"/>
                    <a:pt x="26350" y="3372"/>
                  </a:cubicBezTo>
                  <a:cubicBezTo>
                    <a:pt x="23671" y="3844"/>
                    <a:pt x="20635" y="4378"/>
                    <a:pt x="18382" y="4459"/>
                  </a:cubicBezTo>
                  <a:cubicBezTo>
                    <a:pt x="17620" y="4486"/>
                    <a:pt x="17003" y="4513"/>
                    <a:pt x="16488" y="4536"/>
                  </a:cubicBezTo>
                  <a:cubicBezTo>
                    <a:pt x="15746" y="4569"/>
                    <a:pt x="15224" y="4592"/>
                    <a:pt x="14797" y="4592"/>
                  </a:cubicBezTo>
                  <a:cubicBezTo>
                    <a:pt x="13906" y="4592"/>
                    <a:pt x="13431" y="4491"/>
                    <a:pt x="12229" y="4171"/>
                  </a:cubicBezTo>
                  <a:cubicBezTo>
                    <a:pt x="11101" y="3871"/>
                    <a:pt x="9291" y="2749"/>
                    <a:pt x="7694" y="1759"/>
                  </a:cubicBezTo>
                  <a:cubicBezTo>
                    <a:pt x="5880" y="637"/>
                    <a:pt x="4828" y="1"/>
                    <a:pt x="4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3678350" y="2814525"/>
              <a:ext cx="88625" cy="126450"/>
            </a:xfrm>
            <a:custGeom>
              <a:rect b="b" l="l" r="r" t="t"/>
              <a:pathLst>
                <a:path extrusionOk="0" h="5058" w="3545">
                  <a:moveTo>
                    <a:pt x="3205" y="1"/>
                  </a:moveTo>
                  <a:cubicBezTo>
                    <a:pt x="3105" y="1"/>
                    <a:pt x="3008" y="50"/>
                    <a:pt x="2951" y="140"/>
                  </a:cubicBezTo>
                  <a:lnTo>
                    <a:pt x="127" y="4597"/>
                  </a:lnTo>
                  <a:cubicBezTo>
                    <a:pt x="1" y="4797"/>
                    <a:pt x="144" y="5057"/>
                    <a:pt x="381" y="5057"/>
                  </a:cubicBezTo>
                  <a:cubicBezTo>
                    <a:pt x="483" y="5057"/>
                    <a:pt x="579" y="5005"/>
                    <a:pt x="633" y="4918"/>
                  </a:cubicBezTo>
                  <a:lnTo>
                    <a:pt x="3457" y="460"/>
                  </a:lnTo>
                  <a:cubicBezTo>
                    <a:pt x="3545" y="321"/>
                    <a:pt x="3504" y="135"/>
                    <a:pt x="3364" y="47"/>
                  </a:cubicBezTo>
                  <a:cubicBezTo>
                    <a:pt x="3314" y="16"/>
                    <a:pt x="3259" y="1"/>
                    <a:pt x="3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3719050" y="2855375"/>
              <a:ext cx="99875" cy="126450"/>
            </a:xfrm>
            <a:custGeom>
              <a:rect b="b" l="l" r="r" t="t"/>
              <a:pathLst>
                <a:path extrusionOk="0" h="5058" w="3995">
                  <a:moveTo>
                    <a:pt x="3656" y="1"/>
                  </a:moveTo>
                  <a:cubicBezTo>
                    <a:pt x="3564" y="1"/>
                    <a:pt x="3473" y="43"/>
                    <a:pt x="3415" y="123"/>
                  </a:cubicBezTo>
                  <a:lnTo>
                    <a:pt x="145" y="4580"/>
                  </a:lnTo>
                  <a:cubicBezTo>
                    <a:pt x="1" y="4778"/>
                    <a:pt x="142" y="5057"/>
                    <a:pt x="386" y="5058"/>
                  </a:cubicBezTo>
                  <a:cubicBezTo>
                    <a:pt x="482" y="5058"/>
                    <a:pt x="572" y="5011"/>
                    <a:pt x="628" y="4935"/>
                  </a:cubicBezTo>
                  <a:lnTo>
                    <a:pt x="3898" y="478"/>
                  </a:lnTo>
                  <a:cubicBezTo>
                    <a:pt x="3995" y="344"/>
                    <a:pt x="3967" y="156"/>
                    <a:pt x="3833" y="59"/>
                  </a:cubicBezTo>
                  <a:cubicBezTo>
                    <a:pt x="3780" y="20"/>
                    <a:pt x="3718" y="1"/>
                    <a:pt x="3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2"/>
            <p:cNvSpPr/>
            <p:nvPr/>
          </p:nvSpPr>
          <p:spPr>
            <a:xfrm>
              <a:off x="3767175" y="2903650"/>
              <a:ext cx="88825" cy="100475"/>
            </a:xfrm>
            <a:custGeom>
              <a:rect b="b" l="l" r="r" t="t"/>
              <a:pathLst>
                <a:path extrusionOk="0" h="4019" w="3553">
                  <a:moveTo>
                    <a:pt x="3217" y="1"/>
                  </a:moveTo>
                  <a:cubicBezTo>
                    <a:pt x="3131" y="1"/>
                    <a:pt x="3045" y="38"/>
                    <a:pt x="2986" y="110"/>
                  </a:cubicBezTo>
                  <a:lnTo>
                    <a:pt x="163" y="3528"/>
                  </a:lnTo>
                  <a:cubicBezTo>
                    <a:pt x="1" y="3723"/>
                    <a:pt x="140" y="4018"/>
                    <a:pt x="393" y="4018"/>
                  </a:cubicBezTo>
                  <a:cubicBezTo>
                    <a:pt x="483" y="4018"/>
                    <a:pt x="568" y="3979"/>
                    <a:pt x="624" y="3910"/>
                  </a:cubicBezTo>
                  <a:lnTo>
                    <a:pt x="3448" y="492"/>
                  </a:lnTo>
                  <a:cubicBezTo>
                    <a:pt x="3553" y="364"/>
                    <a:pt x="3535" y="175"/>
                    <a:pt x="3408" y="70"/>
                  </a:cubicBezTo>
                  <a:cubicBezTo>
                    <a:pt x="3352" y="24"/>
                    <a:pt x="3284" y="1"/>
                    <a:pt x="3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2"/>
            <p:cNvSpPr/>
            <p:nvPr/>
          </p:nvSpPr>
          <p:spPr>
            <a:xfrm>
              <a:off x="3824200" y="2948275"/>
              <a:ext cx="61450" cy="41000"/>
            </a:xfrm>
            <a:custGeom>
              <a:rect b="b" l="l" r="r" t="t"/>
              <a:pathLst>
                <a:path extrusionOk="0" h="1640" w="2458">
                  <a:moveTo>
                    <a:pt x="1827" y="1"/>
                  </a:moveTo>
                  <a:cubicBezTo>
                    <a:pt x="1775" y="1"/>
                    <a:pt x="1722" y="14"/>
                    <a:pt x="1674" y="43"/>
                  </a:cubicBezTo>
                  <a:lnTo>
                    <a:pt x="188" y="935"/>
                  </a:lnTo>
                  <a:cubicBezTo>
                    <a:pt x="47" y="1019"/>
                    <a:pt x="0" y="1203"/>
                    <a:pt x="85" y="1344"/>
                  </a:cubicBezTo>
                  <a:cubicBezTo>
                    <a:pt x="141" y="1438"/>
                    <a:pt x="241" y="1491"/>
                    <a:pt x="343" y="1491"/>
                  </a:cubicBezTo>
                  <a:cubicBezTo>
                    <a:pt x="395" y="1491"/>
                    <a:pt x="448" y="1477"/>
                    <a:pt x="496" y="1448"/>
                  </a:cubicBezTo>
                  <a:lnTo>
                    <a:pt x="1648" y="757"/>
                  </a:lnTo>
                  <a:lnTo>
                    <a:pt x="1836" y="1422"/>
                  </a:lnTo>
                  <a:cubicBezTo>
                    <a:pt x="1874" y="1550"/>
                    <a:pt x="1991" y="1639"/>
                    <a:pt x="2125" y="1639"/>
                  </a:cubicBezTo>
                  <a:cubicBezTo>
                    <a:pt x="2152" y="1639"/>
                    <a:pt x="2180" y="1636"/>
                    <a:pt x="2207" y="1628"/>
                  </a:cubicBezTo>
                  <a:cubicBezTo>
                    <a:pt x="2366" y="1583"/>
                    <a:pt x="2457" y="1417"/>
                    <a:pt x="2412" y="1258"/>
                  </a:cubicBezTo>
                  <a:lnTo>
                    <a:pt x="2116" y="217"/>
                  </a:lnTo>
                  <a:cubicBezTo>
                    <a:pt x="2077" y="83"/>
                    <a:pt x="1955" y="1"/>
                    <a:pt x="18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2"/>
            <p:cNvSpPr/>
            <p:nvPr/>
          </p:nvSpPr>
          <p:spPr>
            <a:xfrm>
              <a:off x="4289350" y="1965725"/>
              <a:ext cx="70900" cy="151700"/>
            </a:xfrm>
            <a:custGeom>
              <a:rect b="b" l="l" r="r" t="t"/>
              <a:pathLst>
                <a:path extrusionOk="0" h="6068" w="2836">
                  <a:moveTo>
                    <a:pt x="1607" y="1"/>
                  </a:moveTo>
                  <a:cubicBezTo>
                    <a:pt x="1333" y="1"/>
                    <a:pt x="1111" y="156"/>
                    <a:pt x="1111" y="156"/>
                  </a:cubicBezTo>
                  <a:lnTo>
                    <a:pt x="1" y="5704"/>
                  </a:lnTo>
                  <a:cubicBezTo>
                    <a:pt x="1" y="5704"/>
                    <a:pt x="438" y="6068"/>
                    <a:pt x="921" y="6068"/>
                  </a:cubicBezTo>
                  <a:cubicBezTo>
                    <a:pt x="1066" y="6068"/>
                    <a:pt x="1215" y="6035"/>
                    <a:pt x="1357" y="5949"/>
                  </a:cubicBezTo>
                  <a:cubicBezTo>
                    <a:pt x="1974" y="5580"/>
                    <a:pt x="2836" y="3978"/>
                    <a:pt x="2589" y="1635"/>
                  </a:cubicBezTo>
                  <a:cubicBezTo>
                    <a:pt x="2448" y="287"/>
                    <a:pt x="1979" y="1"/>
                    <a:pt x="1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2"/>
            <p:cNvSpPr/>
            <p:nvPr/>
          </p:nvSpPr>
          <p:spPr>
            <a:xfrm>
              <a:off x="4281475" y="1958275"/>
              <a:ext cx="86525" cy="166650"/>
            </a:xfrm>
            <a:custGeom>
              <a:rect b="b" l="l" r="r" t="t"/>
              <a:pathLst>
                <a:path extrusionOk="0" h="6666" w="3461">
                  <a:moveTo>
                    <a:pt x="1920" y="598"/>
                  </a:moveTo>
                  <a:cubicBezTo>
                    <a:pt x="1971" y="598"/>
                    <a:pt x="2023" y="607"/>
                    <a:pt x="2074" y="630"/>
                  </a:cubicBezTo>
                  <a:cubicBezTo>
                    <a:pt x="2228" y="700"/>
                    <a:pt x="2502" y="967"/>
                    <a:pt x="2607" y="1964"/>
                  </a:cubicBezTo>
                  <a:cubicBezTo>
                    <a:pt x="2843" y="4207"/>
                    <a:pt x="2014" y="5693"/>
                    <a:pt x="1518" y="5990"/>
                  </a:cubicBezTo>
                  <a:cubicBezTo>
                    <a:pt x="1427" y="6045"/>
                    <a:pt x="1329" y="6066"/>
                    <a:pt x="1232" y="6066"/>
                  </a:cubicBezTo>
                  <a:cubicBezTo>
                    <a:pt x="1009" y="6066"/>
                    <a:pt x="786" y="5955"/>
                    <a:pt x="647" y="5868"/>
                  </a:cubicBezTo>
                  <a:lnTo>
                    <a:pt x="1691" y="650"/>
                  </a:lnTo>
                  <a:cubicBezTo>
                    <a:pt x="1751" y="624"/>
                    <a:pt x="1833" y="598"/>
                    <a:pt x="1920" y="598"/>
                  </a:cubicBezTo>
                  <a:close/>
                  <a:moveTo>
                    <a:pt x="1921" y="0"/>
                  </a:moveTo>
                  <a:cubicBezTo>
                    <a:pt x="1640" y="0"/>
                    <a:pt x="1388" y="114"/>
                    <a:pt x="1254" y="209"/>
                  </a:cubicBezTo>
                  <a:cubicBezTo>
                    <a:pt x="1190" y="253"/>
                    <a:pt x="1147" y="320"/>
                    <a:pt x="1131" y="395"/>
                  </a:cubicBezTo>
                  <a:lnTo>
                    <a:pt x="22" y="5943"/>
                  </a:lnTo>
                  <a:cubicBezTo>
                    <a:pt x="0" y="6050"/>
                    <a:pt x="40" y="6161"/>
                    <a:pt x="123" y="6231"/>
                  </a:cubicBezTo>
                  <a:cubicBezTo>
                    <a:pt x="152" y="6254"/>
                    <a:pt x="655" y="6666"/>
                    <a:pt x="1239" y="6666"/>
                  </a:cubicBezTo>
                  <a:cubicBezTo>
                    <a:pt x="1241" y="6666"/>
                    <a:pt x="1243" y="6666"/>
                    <a:pt x="1245" y="6666"/>
                  </a:cubicBezTo>
                  <a:cubicBezTo>
                    <a:pt x="1449" y="6666"/>
                    <a:pt x="1650" y="6610"/>
                    <a:pt x="1825" y="6504"/>
                  </a:cubicBezTo>
                  <a:cubicBezTo>
                    <a:pt x="2552" y="6069"/>
                    <a:pt x="3461" y="4352"/>
                    <a:pt x="3202" y="1902"/>
                  </a:cubicBezTo>
                  <a:cubicBezTo>
                    <a:pt x="3099" y="916"/>
                    <a:pt x="2802" y="304"/>
                    <a:pt x="2321" y="85"/>
                  </a:cubicBezTo>
                  <a:cubicBezTo>
                    <a:pt x="2187" y="24"/>
                    <a:pt x="2051" y="0"/>
                    <a:pt x="1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2"/>
            <p:cNvSpPr/>
            <p:nvPr/>
          </p:nvSpPr>
          <p:spPr>
            <a:xfrm>
              <a:off x="3768550" y="1701500"/>
              <a:ext cx="573225" cy="579925"/>
            </a:xfrm>
            <a:custGeom>
              <a:rect b="b" l="l" r="r" t="t"/>
              <a:pathLst>
                <a:path extrusionOk="0" h="23197" w="22929">
                  <a:moveTo>
                    <a:pt x="15533" y="0"/>
                  </a:moveTo>
                  <a:cubicBezTo>
                    <a:pt x="10725" y="0"/>
                    <a:pt x="8384" y="3205"/>
                    <a:pt x="8384" y="3205"/>
                  </a:cubicBezTo>
                  <a:cubicBezTo>
                    <a:pt x="8384" y="3205"/>
                    <a:pt x="9739" y="3945"/>
                    <a:pt x="8752" y="5301"/>
                  </a:cubicBezTo>
                  <a:cubicBezTo>
                    <a:pt x="7767" y="6656"/>
                    <a:pt x="6533" y="7519"/>
                    <a:pt x="6164" y="8382"/>
                  </a:cubicBezTo>
                  <a:cubicBezTo>
                    <a:pt x="5794" y="9246"/>
                    <a:pt x="6164" y="10109"/>
                    <a:pt x="5671" y="10849"/>
                  </a:cubicBezTo>
                  <a:cubicBezTo>
                    <a:pt x="5460" y="11165"/>
                    <a:pt x="5157" y="11256"/>
                    <a:pt x="4881" y="11256"/>
                  </a:cubicBezTo>
                  <a:cubicBezTo>
                    <a:pt x="4513" y="11256"/>
                    <a:pt x="4191" y="11095"/>
                    <a:pt x="4191" y="11095"/>
                  </a:cubicBezTo>
                  <a:cubicBezTo>
                    <a:pt x="4191" y="11095"/>
                    <a:pt x="3225" y="9826"/>
                    <a:pt x="2264" y="9826"/>
                  </a:cubicBezTo>
                  <a:cubicBezTo>
                    <a:pt x="1852" y="9826"/>
                    <a:pt x="1442" y="10059"/>
                    <a:pt x="1109" y="10725"/>
                  </a:cubicBezTo>
                  <a:cubicBezTo>
                    <a:pt x="0" y="12944"/>
                    <a:pt x="862" y="15780"/>
                    <a:pt x="2342" y="16888"/>
                  </a:cubicBezTo>
                  <a:cubicBezTo>
                    <a:pt x="2722" y="17174"/>
                    <a:pt x="3103" y="17280"/>
                    <a:pt x="3458" y="17280"/>
                  </a:cubicBezTo>
                  <a:cubicBezTo>
                    <a:pt x="4485" y="17280"/>
                    <a:pt x="5301" y="16395"/>
                    <a:pt x="5301" y="16395"/>
                  </a:cubicBezTo>
                  <a:cubicBezTo>
                    <a:pt x="5301" y="16395"/>
                    <a:pt x="8506" y="22929"/>
                    <a:pt x="11219" y="23175"/>
                  </a:cubicBezTo>
                  <a:cubicBezTo>
                    <a:pt x="11370" y="23189"/>
                    <a:pt x="11529" y="23196"/>
                    <a:pt x="11694" y="23196"/>
                  </a:cubicBezTo>
                  <a:cubicBezTo>
                    <a:pt x="14484" y="23196"/>
                    <a:pt x="19088" y="21236"/>
                    <a:pt x="20834" y="17628"/>
                  </a:cubicBezTo>
                  <a:cubicBezTo>
                    <a:pt x="22683" y="13807"/>
                    <a:pt x="22436" y="7643"/>
                    <a:pt x="22682" y="5301"/>
                  </a:cubicBezTo>
                  <a:cubicBezTo>
                    <a:pt x="22929" y="2958"/>
                    <a:pt x="20341" y="0"/>
                    <a:pt x="15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2"/>
            <p:cNvSpPr/>
            <p:nvPr/>
          </p:nvSpPr>
          <p:spPr>
            <a:xfrm>
              <a:off x="3759850" y="1694025"/>
              <a:ext cx="586025" cy="594875"/>
            </a:xfrm>
            <a:custGeom>
              <a:rect b="b" l="l" r="r" t="t"/>
              <a:pathLst>
                <a:path extrusionOk="0" h="23795" w="23441">
                  <a:moveTo>
                    <a:pt x="15880" y="599"/>
                  </a:moveTo>
                  <a:cubicBezTo>
                    <a:pt x="18303" y="599"/>
                    <a:pt x="20417" y="1403"/>
                    <a:pt x="21681" y="2807"/>
                  </a:cubicBezTo>
                  <a:cubicBezTo>
                    <a:pt x="22444" y="3655"/>
                    <a:pt x="22828" y="4662"/>
                    <a:pt x="22733" y="5568"/>
                  </a:cubicBezTo>
                  <a:cubicBezTo>
                    <a:pt x="22675" y="6115"/>
                    <a:pt x="22645" y="6861"/>
                    <a:pt x="22608" y="7726"/>
                  </a:cubicBezTo>
                  <a:cubicBezTo>
                    <a:pt x="22490" y="10585"/>
                    <a:pt x="22311" y="14908"/>
                    <a:pt x="20912" y="17797"/>
                  </a:cubicBezTo>
                  <a:cubicBezTo>
                    <a:pt x="19245" y="21241"/>
                    <a:pt x="14742" y="23195"/>
                    <a:pt x="12037" y="23195"/>
                  </a:cubicBezTo>
                  <a:cubicBezTo>
                    <a:pt x="11883" y="23195"/>
                    <a:pt x="11735" y="23189"/>
                    <a:pt x="11594" y="23176"/>
                  </a:cubicBezTo>
                  <a:cubicBezTo>
                    <a:pt x="9508" y="22987"/>
                    <a:pt x="6789" y="18338"/>
                    <a:pt x="5917" y="16563"/>
                  </a:cubicBezTo>
                  <a:cubicBezTo>
                    <a:pt x="5874" y="16474"/>
                    <a:pt x="5789" y="16412"/>
                    <a:pt x="5691" y="16399"/>
                  </a:cubicBezTo>
                  <a:cubicBezTo>
                    <a:pt x="5677" y="16396"/>
                    <a:pt x="5663" y="16395"/>
                    <a:pt x="5648" y="16395"/>
                  </a:cubicBezTo>
                  <a:cubicBezTo>
                    <a:pt x="5565" y="16396"/>
                    <a:pt x="5486" y="16430"/>
                    <a:pt x="5431" y="16491"/>
                  </a:cubicBezTo>
                  <a:cubicBezTo>
                    <a:pt x="5391" y="16533"/>
                    <a:pt x="4686" y="17279"/>
                    <a:pt x="3815" y="17279"/>
                  </a:cubicBezTo>
                  <a:cubicBezTo>
                    <a:pt x="3513" y="17279"/>
                    <a:pt x="3192" y="17189"/>
                    <a:pt x="2871" y="16948"/>
                  </a:cubicBezTo>
                  <a:cubicBezTo>
                    <a:pt x="1484" y="15908"/>
                    <a:pt x="699" y="13211"/>
                    <a:pt x="1726" y="11158"/>
                  </a:cubicBezTo>
                  <a:cubicBezTo>
                    <a:pt x="1953" y="10703"/>
                    <a:pt x="2227" y="10458"/>
                    <a:pt x="2542" y="10428"/>
                  </a:cubicBezTo>
                  <a:cubicBezTo>
                    <a:pt x="2563" y="10426"/>
                    <a:pt x="2585" y="10425"/>
                    <a:pt x="2607" y="10425"/>
                  </a:cubicBezTo>
                  <a:cubicBezTo>
                    <a:pt x="3280" y="10425"/>
                    <a:pt x="4050" y="11245"/>
                    <a:pt x="4302" y="11575"/>
                  </a:cubicBezTo>
                  <a:cubicBezTo>
                    <a:pt x="4330" y="11611"/>
                    <a:pt x="4365" y="11641"/>
                    <a:pt x="4406" y="11662"/>
                  </a:cubicBezTo>
                  <a:cubicBezTo>
                    <a:pt x="4601" y="11760"/>
                    <a:pt x="4904" y="11854"/>
                    <a:pt x="5223" y="11854"/>
                  </a:cubicBezTo>
                  <a:cubicBezTo>
                    <a:pt x="5598" y="11854"/>
                    <a:pt x="5996" y="11723"/>
                    <a:pt x="6269" y="11313"/>
                  </a:cubicBezTo>
                  <a:cubicBezTo>
                    <a:pt x="6582" y="10843"/>
                    <a:pt x="6598" y="10349"/>
                    <a:pt x="6615" y="9872"/>
                  </a:cubicBezTo>
                  <a:cubicBezTo>
                    <a:pt x="6628" y="9498"/>
                    <a:pt x="6640" y="9145"/>
                    <a:pt x="6788" y="8800"/>
                  </a:cubicBezTo>
                  <a:cubicBezTo>
                    <a:pt x="6967" y="8382"/>
                    <a:pt x="7407" y="7929"/>
                    <a:pt x="7916" y="7405"/>
                  </a:cubicBezTo>
                  <a:cubicBezTo>
                    <a:pt x="8367" y="6941"/>
                    <a:pt x="8880" y="6413"/>
                    <a:pt x="9343" y="5777"/>
                  </a:cubicBezTo>
                  <a:cubicBezTo>
                    <a:pt x="9700" y="5284"/>
                    <a:pt x="9829" y="4800"/>
                    <a:pt x="9725" y="4338"/>
                  </a:cubicBezTo>
                  <a:cubicBezTo>
                    <a:pt x="9632" y="3927"/>
                    <a:pt x="9374" y="3632"/>
                    <a:pt x="9165" y="3451"/>
                  </a:cubicBezTo>
                  <a:cubicBezTo>
                    <a:pt x="9806" y="2735"/>
                    <a:pt x="12042" y="599"/>
                    <a:pt x="15880" y="599"/>
                  </a:cubicBezTo>
                  <a:close/>
                  <a:moveTo>
                    <a:pt x="15880" y="0"/>
                  </a:moveTo>
                  <a:cubicBezTo>
                    <a:pt x="10976" y="0"/>
                    <a:pt x="8588" y="3193"/>
                    <a:pt x="8488" y="3329"/>
                  </a:cubicBezTo>
                  <a:cubicBezTo>
                    <a:pt x="8383" y="3474"/>
                    <a:pt x="8429" y="3679"/>
                    <a:pt x="8586" y="3766"/>
                  </a:cubicBezTo>
                  <a:cubicBezTo>
                    <a:pt x="8589" y="3769"/>
                    <a:pt x="9043" y="4027"/>
                    <a:pt x="9141" y="4473"/>
                  </a:cubicBezTo>
                  <a:cubicBezTo>
                    <a:pt x="9205" y="4760"/>
                    <a:pt x="9108" y="5080"/>
                    <a:pt x="8858" y="5425"/>
                  </a:cubicBezTo>
                  <a:cubicBezTo>
                    <a:pt x="8419" y="6027"/>
                    <a:pt x="7923" y="6538"/>
                    <a:pt x="7485" y="6989"/>
                  </a:cubicBezTo>
                  <a:cubicBezTo>
                    <a:pt x="6934" y="7555"/>
                    <a:pt x="6459" y="8045"/>
                    <a:pt x="6236" y="8564"/>
                  </a:cubicBezTo>
                  <a:cubicBezTo>
                    <a:pt x="6044" y="9013"/>
                    <a:pt x="6029" y="9458"/>
                    <a:pt x="6016" y="9851"/>
                  </a:cubicBezTo>
                  <a:cubicBezTo>
                    <a:pt x="6001" y="10281"/>
                    <a:pt x="5988" y="10652"/>
                    <a:pt x="5769" y="10981"/>
                  </a:cubicBezTo>
                  <a:cubicBezTo>
                    <a:pt x="5628" y="11194"/>
                    <a:pt x="5419" y="11257"/>
                    <a:pt x="5221" y="11257"/>
                  </a:cubicBezTo>
                  <a:cubicBezTo>
                    <a:pt x="5015" y="11257"/>
                    <a:pt x="4822" y="11190"/>
                    <a:pt x="4728" y="11151"/>
                  </a:cubicBezTo>
                  <a:cubicBezTo>
                    <a:pt x="4495" y="10859"/>
                    <a:pt x="3592" y="9826"/>
                    <a:pt x="2613" y="9826"/>
                  </a:cubicBezTo>
                  <a:cubicBezTo>
                    <a:pt x="2571" y="9826"/>
                    <a:pt x="2528" y="9828"/>
                    <a:pt x="2485" y="9832"/>
                  </a:cubicBezTo>
                  <a:cubicBezTo>
                    <a:pt x="1951" y="9882"/>
                    <a:pt x="1514" y="10238"/>
                    <a:pt x="1190" y="10890"/>
                  </a:cubicBezTo>
                  <a:cubicBezTo>
                    <a:pt x="1" y="13267"/>
                    <a:pt x="932" y="16243"/>
                    <a:pt x="2511" y="17427"/>
                  </a:cubicBezTo>
                  <a:cubicBezTo>
                    <a:pt x="2942" y="17751"/>
                    <a:pt x="3384" y="17876"/>
                    <a:pt x="3804" y="17876"/>
                  </a:cubicBezTo>
                  <a:cubicBezTo>
                    <a:pt x="4497" y="17876"/>
                    <a:pt x="5132" y="17534"/>
                    <a:pt x="5562" y="17184"/>
                  </a:cubicBezTo>
                  <a:cubicBezTo>
                    <a:pt x="6292" y="18588"/>
                    <a:pt x="9043" y="23547"/>
                    <a:pt x="11539" y="23773"/>
                  </a:cubicBezTo>
                  <a:cubicBezTo>
                    <a:pt x="11700" y="23788"/>
                    <a:pt x="11870" y="23795"/>
                    <a:pt x="12045" y="23795"/>
                  </a:cubicBezTo>
                  <a:cubicBezTo>
                    <a:pt x="14969" y="23795"/>
                    <a:pt x="19658" y="21762"/>
                    <a:pt x="21450" y="18058"/>
                  </a:cubicBezTo>
                  <a:cubicBezTo>
                    <a:pt x="22903" y="15057"/>
                    <a:pt x="23085" y="10660"/>
                    <a:pt x="23206" y="7752"/>
                  </a:cubicBezTo>
                  <a:cubicBezTo>
                    <a:pt x="23242" y="6898"/>
                    <a:pt x="23271" y="6159"/>
                    <a:pt x="23328" y="5632"/>
                  </a:cubicBezTo>
                  <a:cubicBezTo>
                    <a:pt x="23441" y="4556"/>
                    <a:pt x="23002" y="3382"/>
                    <a:pt x="22125" y="2407"/>
                  </a:cubicBezTo>
                  <a:cubicBezTo>
                    <a:pt x="20749" y="877"/>
                    <a:pt x="18472" y="0"/>
                    <a:pt x="158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2"/>
            <p:cNvSpPr/>
            <p:nvPr/>
          </p:nvSpPr>
          <p:spPr>
            <a:xfrm>
              <a:off x="4121025" y="1846900"/>
              <a:ext cx="34425" cy="62750"/>
            </a:xfrm>
            <a:custGeom>
              <a:rect b="b" l="l" r="r" t="t"/>
              <a:pathLst>
                <a:path extrusionOk="0" h="2510" w="1377">
                  <a:moveTo>
                    <a:pt x="839" y="1"/>
                  </a:moveTo>
                  <a:cubicBezTo>
                    <a:pt x="530" y="1"/>
                    <a:pt x="210" y="504"/>
                    <a:pt x="107" y="1165"/>
                  </a:cubicBezTo>
                  <a:cubicBezTo>
                    <a:pt x="1" y="1856"/>
                    <a:pt x="174" y="2456"/>
                    <a:pt x="494" y="2507"/>
                  </a:cubicBezTo>
                  <a:cubicBezTo>
                    <a:pt x="508" y="2509"/>
                    <a:pt x="523" y="2510"/>
                    <a:pt x="537" y="2510"/>
                  </a:cubicBezTo>
                  <a:cubicBezTo>
                    <a:pt x="846" y="2510"/>
                    <a:pt x="1167" y="2005"/>
                    <a:pt x="1269" y="1345"/>
                  </a:cubicBezTo>
                  <a:cubicBezTo>
                    <a:pt x="1376" y="654"/>
                    <a:pt x="1203" y="53"/>
                    <a:pt x="882" y="4"/>
                  </a:cubicBezTo>
                  <a:cubicBezTo>
                    <a:pt x="868" y="2"/>
                    <a:pt x="853" y="1"/>
                    <a:pt x="8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2"/>
            <p:cNvSpPr/>
            <p:nvPr/>
          </p:nvSpPr>
          <p:spPr>
            <a:xfrm>
              <a:off x="4244225" y="1880800"/>
              <a:ext cx="34450" cy="62750"/>
            </a:xfrm>
            <a:custGeom>
              <a:rect b="b" l="l" r="r" t="t"/>
              <a:pathLst>
                <a:path extrusionOk="0" h="2510" w="1378">
                  <a:moveTo>
                    <a:pt x="840" y="0"/>
                  </a:moveTo>
                  <a:cubicBezTo>
                    <a:pt x="531" y="0"/>
                    <a:pt x="211" y="505"/>
                    <a:pt x="108" y="1165"/>
                  </a:cubicBezTo>
                  <a:cubicBezTo>
                    <a:pt x="0" y="1855"/>
                    <a:pt x="175" y="2456"/>
                    <a:pt x="495" y="2506"/>
                  </a:cubicBezTo>
                  <a:cubicBezTo>
                    <a:pt x="509" y="2508"/>
                    <a:pt x="523" y="2509"/>
                    <a:pt x="538" y="2509"/>
                  </a:cubicBezTo>
                  <a:cubicBezTo>
                    <a:pt x="846" y="2509"/>
                    <a:pt x="1168" y="2005"/>
                    <a:pt x="1270" y="1345"/>
                  </a:cubicBezTo>
                  <a:cubicBezTo>
                    <a:pt x="1377" y="654"/>
                    <a:pt x="1204" y="53"/>
                    <a:pt x="883" y="3"/>
                  </a:cubicBezTo>
                  <a:cubicBezTo>
                    <a:pt x="868" y="1"/>
                    <a:pt x="854" y="0"/>
                    <a:pt x="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4082025" y="1772900"/>
              <a:ext cx="106725" cy="42775"/>
            </a:xfrm>
            <a:custGeom>
              <a:rect b="b" l="l" r="r" t="t"/>
              <a:pathLst>
                <a:path extrusionOk="0" h="1711" w="4269">
                  <a:moveTo>
                    <a:pt x="2717" y="1"/>
                  </a:moveTo>
                  <a:cubicBezTo>
                    <a:pt x="1222" y="1"/>
                    <a:pt x="179" y="1201"/>
                    <a:pt x="166" y="1217"/>
                  </a:cubicBezTo>
                  <a:cubicBezTo>
                    <a:pt x="1" y="1411"/>
                    <a:pt x="139" y="1711"/>
                    <a:pt x="394" y="1711"/>
                  </a:cubicBezTo>
                  <a:cubicBezTo>
                    <a:pt x="483" y="1711"/>
                    <a:pt x="565" y="1671"/>
                    <a:pt x="623" y="1605"/>
                  </a:cubicBezTo>
                  <a:cubicBezTo>
                    <a:pt x="634" y="1592"/>
                    <a:pt x="1493" y="601"/>
                    <a:pt x="2713" y="601"/>
                  </a:cubicBezTo>
                  <a:cubicBezTo>
                    <a:pt x="3047" y="601"/>
                    <a:pt x="3408" y="675"/>
                    <a:pt x="3787" y="865"/>
                  </a:cubicBezTo>
                  <a:cubicBezTo>
                    <a:pt x="3831" y="888"/>
                    <a:pt x="3879" y="899"/>
                    <a:pt x="3926" y="899"/>
                  </a:cubicBezTo>
                  <a:cubicBezTo>
                    <a:pt x="4036" y="899"/>
                    <a:pt x="4142" y="839"/>
                    <a:pt x="4194" y="734"/>
                  </a:cubicBezTo>
                  <a:cubicBezTo>
                    <a:pt x="4269" y="583"/>
                    <a:pt x="4207" y="401"/>
                    <a:pt x="4055" y="330"/>
                  </a:cubicBezTo>
                  <a:cubicBezTo>
                    <a:pt x="3582" y="93"/>
                    <a:pt x="3132" y="1"/>
                    <a:pt x="2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4246200" y="1814075"/>
              <a:ext cx="84300" cy="73950"/>
            </a:xfrm>
            <a:custGeom>
              <a:rect b="b" l="l" r="r" t="t"/>
              <a:pathLst>
                <a:path extrusionOk="0" h="2958" w="3372">
                  <a:moveTo>
                    <a:pt x="984" y="0"/>
                  </a:moveTo>
                  <a:cubicBezTo>
                    <a:pt x="565" y="0"/>
                    <a:pt x="259" y="108"/>
                    <a:pt x="237" y="116"/>
                  </a:cubicBezTo>
                  <a:cubicBezTo>
                    <a:pt x="82" y="171"/>
                    <a:pt x="1" y="342"/>
                    <a:pt x="56" y="497"/>
                  </a:cubicBezTo>
                  <a:cubicBezTo>
                    <a:pt x="100" y="620"/>
                    <a:pt x="215" y="697"/>
                    <a:pt x="338" y="697"/>
                  </a:cubicBezTo>
                  <a:cubicBezTo>
                    <a:pt x="371" y="697"/>
                    <a:pt x="405" y="691"/>
                    <a:pt x="438" y="679"/>
                  </a:cubicBezTo>
                  <a:cubicBezTo>
                    <a:pt x="442" y="677"/>
                    <a:pt x="671" y="599"/>
                    <a:pt x="982" y="599"/>
                  </a:cubicBezTo>
                  <a:cubicBezTo>
                    <a:pt x="1221" y="599"/>
                    <a:pt x="1509" y="645"/>
                    <a:pt x="1780" y="809"/>
                  </a:cubicBezTo>
                  <a:cubicBezTo>
                    <a:pt x="2288" y="1117"/>
                    <a:pt x="2616" y="1754"/>
                    <a:pt x="2755" y="2702"/>
                  </a:cubicBezTo>
                  <a:cubicBezTo>
                    <a:pt x="2777" y="2848"/>
                    <a:pt x="2903" y="2956"/>
                    <a:pt x="3051" y="2958"/>
                  </a:cubicBezTo>
                  <a:cubicBezTo>
                    <a:pt x="3066" y="2958"/>
                    <a:pt x="3081" y="2956"/>
                    <a:pt x="3094" y="2954"/>
                  </a:cubicBezTo>
                  <a:cubicBezTo>
                    <a:pt x="3258" y="2929"/>
                    <a:pt x="3372" y="2778"/>
                    <a:pt x="3348" y="2615"/>
                  </a:cubicBezTo>
                  <a:cubicBezTo>
                    <a:pt x="3180" y="1477"/>
                    <a:pt x="2755" y="695"/>
                    <a:pt x="2083" y="292"/>
                  </a:cubicBezTo>
                  <a:cubicBezTo>
                    <a:pt x="1703" y="65"/>
                    <a:pt x="1309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4171425" y="1875375"/>
              <a:ext cx="96900" cy="132500"/>
            </a:xfrm>
            <a:custGeom>
              <a:rect b="b" l="l" r="r" t="t"/>
              <a:pathLst>
                <a:path extrusionOk="0" h="5300" w="3876">
                  <a:moveTo>
                    <a:pt x="2333" y="1"/>
                  </a:moveTo>
                  <a:cubicBezTo>
                    <a:pt x="2227" y="1"/>
                    <a:pt x="2124" y="57"/>
                    <a:pt x="2070" y="156"/>
                  </a:cubicBezTo>
                  <a:cubicBezTo>
                    <a:pt x="1805" y="656"/>
                    <a:pt x="1213" y="1873"/>
                    <a:pt x="1424" y="2398"/>
                  </a:cubicBezTo>
                  <a:cubicBezTo>
                    <a:pt x="1529" y="2659"/>
                    <a:pt x="1856" y="2835"/>
                    <a:pt x="2382" y="3101"/>
                  </a:cubicBezTo>
                  <a:cubicBezTo>
                    <a:pt x="2653" y="3237"/>
                    <a:pt x="3217" y="3524"/>
                    <a:pt x="3265" y="3641"/>
                  </a:cubicBezTo>
                  <a:cubicBezTo>
                    <a:pt x="3265" y="3641"/>
                    <a:pt x="3259" y="3658"/>
                    <a:pt x="3223" y="3689"/>
                  </a:cubicBezTo>
                  <a:cubicBezTo>
                    <a:pt x="2582" y="4249"/>
                    <a:pt x="1331" y="4710"/>
                    <a:pt x="755" y="4710"/>
                  </a:cubicBezTo>
                  <a:cubicBezTo>
                    <a:pt x="647" y="4710"/>
                    <a:pt x="563" y="4694"/>
                    <a:pt x="511" y="4659"/>
                  </a:cubicBezTo>
                  <a:cubicBezTo>
                    <a:pt x="459" y="4624"/>
                    <a:pt x="401" y="4607"/>
                    <a:pt x="343" y="4607"/>
                  </a:cubicBezTo>
                  <a:cubicBezTo>
                    <a:pt x="246" y="4607"/>
                    <a:pt x="151" y="4654"/>
                    <a:pt x="93" y="4741"/>
                  </a:cubicBezTo>
                  <a:cubicBezTo>
                    <a:pt x="1" y="4880"/>
                    <a:pt x="39" y="5067"/>
                    <a:pt x="179" y="5158"/>
                  </a:cubicBezTo>
                  <a:cubicBezTo>
                    <a:pt x="328" y="5257"/>
                    <a:pt x="528" y="5300"/>
                    <a:pt x="759" y="5300"/>
                  </a:cubicBezTo>
                  <a:cubicBezTo>
                    <a:pt x="1667" y="5300"/>
                    <a:pt x="3047" y="4638"/>
                    <a:pt x="3617" y="4139"/>
                  </a:cubicBezTo>
                  <a:cubicBezTo>
                    <a:pt x="3848" y="3938"/>
                    <a:pt x="3875" y="3730"/>
                    <a:pt x="3857" y="3590"/>
                  </a:cubicBezTo>
                  <a:cubicBezTo>
                    <a:pt x="3802" y="3148"/>
                    <a:pt x="3243" y="2865"/>
                    <a:pt x="2652" y="2567"/>
                  </a:cubicBezTo>
                  <a:cubicBezTo>
                    <a:pt x="2407" y="2442"/>
                    <a:pt x="2037" y="2256"/>
                    <a:pt x="1980" y="2176"/>
                  </a:cubicBezTo>
                  <a:cubicBezTo>
                    <a:pt x="1918" y="1991"/>
                    <a:pt x="2208" y="1177"/>
                    <a:pt x="2599" y="437"/>
                  </a:cubicBezTo>
                  <a:cubicBezTo>
                    <a:pt x="2674" y="291"/>
                    <a:pt x="2617" y="112"/>
                    <a:pt x="2472" y="35"/>
                  </a:cubicBezTo>
                  <a:cubicBezTo>
                    <a:pt x="2428" y="12"/>
                    <a:pt x="2380" y="1"/>
                    <a:pt x="2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4051850" y="1997350"/>
              <a:ext cx="104300" cy="80575"/>
            </a:xfrm>
            <a:custGeom>
              <a:rect b="b" l="l" r="r" t="t"/>
              <a:pathLst>
                <a:path extrusionOk="0" h="3223" w="4172">
                  <a:moveTo>
                    <a:pt x="334" y="0"/>
                  </a:moveTo>
                  <a:cubicBezTo>
                    <a:pt x="307" y="0"/>
                    <a:pt x="279" y="4"/>
                    <a:pt x="251" y="12"/>
                  </a:cubicBezTo>
                  <a:cubicBezTo>
                    <a:pt x="92" y="60"/>
                    <a:pt x="1" y="226"/>
                    <a:pt x="48" y="384"/>
                  </a:cubicBezTo>
                  <a:cubicBezTo>
                    <a:pt x="75" y="481"/>
                    <a:pt x="769" y="2743"/>
                    <a:pt x="3815" y="3219"/>
                  </a:cubicBezTo>
                  <a:cubicBezTo>
                    <a:pt x="3831" y="3222"/>
                    <a:pt x="3847" y="3223"/>
                    <a:pt x="3863" y="3223"/>
                  </a:cubicBezTo>
                  <a:cubicBezTo>
                    <a:pt x="4019" y="3222"/>
                    <a:pt x="4148" y="3102"/>
                    <a:pt x="4160" y="2946"/>
                  </a:cubicBezTo>
                  <a:cubicBezTo>
                    <a:pt x="4172" y="2791"/>
                    <a:pt x="4062" y="2651"/>
                    <a:pt x="3908" y="2628"/>
                  </a:cubicBezTo>
                  <a:cubicBezTo>
                    <a:pt x="1251" y="2213"/>
                    <a:pt x="647" y="297"/>
                    <a:pt x="623" y="216"/>
                  </a:cubicBezTo>
                  <a:cubicBezTo>
                    <a:pt x="584" y="85"/>
                    <a:pt x="464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2611500" y="3304400"/>
              <a:ext cx="1228650" cy="1295050"/>
            </a:xfrm>
            <a:custGeom>
              <a:rect b="b" l="l" r="r" t="t"/>
              <a:pathLst>
                <a:path extrusionOk="0" h="51802" w="49146">
                  <a:moveTo>
                    <a:pt x="34369" y="1"/>
                  </a:moveTo>
                  <a:cubicBezTo>
                    <a:pt x="31628" y="1"/>
                    <a:pt x="28501" y="632"/>
                    <a:pt x="24986" y="2244"/>
                  </a:cubicBezTo>
                  <a:cubicBezTo>
                    <a:pt x="24986" y="2244"/>
                    <a:pt x="21682" y="5548"/>
                    <a:pt x="16933" y="10504"/>
                  </a:cubicBezTo>
                  <a:cubicBezTo>
                    <a:pt x="12183" y="15459"/>
                    <a:pt x="0" y="32185"/>
                    <a:pt x="1239" y="37760"/>
                  </a:cubicBezTo>
                  <a:cubicBezTo>
                    <a:pt x="2478" y="43336"/>
                    <a:pt x="33039" y="51802"/>
                    <a:pt x="33039" y="51802"/>
                  </a:cubicBezTo>
                  <a:lnTo>
                    <a:pt x="36342" y="49530"/>
                  </a:lnTo>
                  <a:cubicBezTo>
                    <a:pt x="36342" y="49530"/>
                    <a:pt x="17965" y="35902"/>
                    <a:pt x="16726" y="32805"/>
                  </a:cubicBezTo>
                  <a:cubicBezTo>
                    <a:pt x="15487" y="29707"/>
                    <a:pt x="31386" y="19589"/>
                    <a:pt x="31386" y="19589"/>
                  </a:cubicBezTo>
                  <a:lnTo>
                    <a:pt x="49145" y="8233"/>
                  </a:lnTo>
                  <a:cubicBezTo>
                    <a:pt x="49145" y="8233"/>
                    <a:pt x="44269" y="1"/>
                    <a:pt x="343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2"/>
            <p:cNvSpPr/>
            <p:nvPr/>
          </p:nvSpPr>
          <p:spPr>
            <a:xfrm>
              <a:off x="2602925" y="3297250"/>
              <a:ext cx="1245700" cy="1309700"/>
            </a:xfrm>
            <a:custGeom>
              <a:rect b="b" l="l" r="r" t="t"/>
              <a:pathLst>
                <a:path extrusionOk="0" h="52388" w="49828">
                  <a:moveTo>
                    <a:pt x="34639" y="612"/>
                  </a:moveTo>
                  <a:cubicBezTo>
                    <a:pt x="43354" y="612"/>
                    <a:pt x="48167" y="7081"/>
                    <a:pt x="49073" y="8428"/>
                  </a:cubicBezTo>
                  <a:lnTo>
                    <a:pt x="31569" y="19623"/>
                  </a:lnTo>
                  <a:cubicBezTo>
                    <a:pt x="29920" y="20672"/>
                    <a:pt x="15497" y="29968"/>
                    <a:pt x="16791" y="33202"/>
                  </a:cubicBezTo>
                  <a:cubicBezTo>
                    <a:pt x="17968" y="36144"/>
                    <a:pt x="33587" y="47880"/>
                    <a:pt x="36170" y="49807"/>
                  </a:cubicBezTo>
                  <a:lnTo>
                    <a:pt x="33327" y="51762"/>
                  </a:lnTo>
                  <a:cubicBezTo>
                    <a:pt x="22780" y="48831"/>
                    <a:pt x="2820" y="42234"/>
                    <a:pt x="1874" y="37981"/>
                  </a:cubicBezTo>
                  <a:cubicBezTo>
                    <a:pt x="715" y="32763"/>
                    <a:pt x="12432" y="16277"/>
                    <a:pt x="17492" y="10997"/>
                  </a:cubicBezTo>
                  <a:cubicBezTo>
                    <a:pt x="21914" y="6382"/>
                    <a:pt x="25121" y="3162"/>
                    <a:pt x="25502" y="2780"/>
                  </a:cubicBezTo>
                  <a:cubicBezTo>
                    <a:pt x="28916" y="1222"/>
                    <a:pt x="31962" y="612"/>
                    <a:pt x="34639" y="612"/>
                  </a:cubicBezTo>
                  <a:close/>
                  <a:moveTo>
                    <a:pt x="34696" y="1"/>
                  </a:moveTo>
                  <a:cubicBezTo>
                    <a:pt x="31944" y="1"/>
                    <a:pt x="28774" y="620"/>
                    <a:pt x="25203" y="2258"/>
                  </a:cubicBezTo>
                  <a:cubicBezTo>
                    <a:pt x="25172" y="2273"/>
                    <a:pt x="25142" y="2294"/>
                    <a:pt x="25117" y="2318"/>
                  </a:cubicBezTo>
                  <a:cubicBezTo>
                    <a:pt x="25083" y="2351"/>
                    <a:pt x="21756" y="5682"/>
                    <a:pt x="17060" y="10583"/>
                  </a:cubicBezTo>
                  <a:cubicBezTo>
                    <a:pt x="12636" y="15197"/>
                    <a:pt x="1" y="32311"/>
                    <a:pt x="1290" y="38111"/>
                  </a:cubicBezTo>
                  <a:cubicBezTo>
                    <a:pt x="2554" y="43797"/>
                    <a:pt x="32047" y="52029"/>
                    <a:pt x="33302" y="52376"/>
                  </a:cubicBezTo>
                  <a:cubicBezTo>
                    <a:pt x="33328" y="52383"/>
                    <a:pt x="33355" y="52387"/>
                    <a:pt x="33382" y="52387"/>
                  </a:cubicBezTo>
                  <a:cubicBezTo>
                    <a:pt x="33442" y="52386"/>
                    <a:pt x="33502" y="52368"/>
                    <a:pt x="33552" y="52334"/>
                  </a:cubicBezTo>
                  <a:lnTo>
                    <a:pt x="36855" y="50063"/>
                  </a:lnTo>
                  <a:cubicBezTo>
                    <a:pt x="37025" y="49946"/>
                    <a:pt x="37029" y="49697"/>
                    <a:pt x="36864" y="49575"/>
                  </a:cubicBezTo>
                  <a:cubicBezTo>
                    <a:pt x="30531" y="44880"/>
                    <a:pt x="18302" y="35367"/>
                    <a:pt x="17347" y="32979"/>
                  </a:cubicBezTo>
                  <a:cubicBezTo>
                    <a:pt x="16511" y="30891"/>
                    <a:pt x="25824" y="23987"/>
                    <a:pt x="31891" y="20127"/>
                  </a:cubicBezTo>
                  <a:lnTo>
                    <a:pt x="49649" y="8770"/>
                  </a:lnTo>
                  <a:cubicBezTo>
                    <a:pt x="49785" y="8683"/>
                    <a:pt x="49828" y="8504"/>
                    <a:pt x="49746" y="8366"/>
                  </a:cubicBezTo>
                  <a:cubicBezTo>
                    <a:pt x="49663" y="8226"/>
                    <a:pt x="47674" y="4918"/>
                    <a:pt x="43641" y="2480"/>
                  </a:cubicBezTo>
                  <a:cubicBezTo>
                    <a:pt x="41484" y="1176"/>
                    <a:pt x="38487" y="1"/>
                    <a:pt x="346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3411650" y="3146900"/>
              <a:ext cx="480100" cy="735100"/>
            </a:xfrm>
            <a:custGeom>
              <a:rect b="b" l="l" r="r" t="t"/>
              <a:pathLst>
                <a:path extrusionOk="0" h="29404" w="19204">
                  <a:moveTo>
                    <a:pt x="12650" y="0"/>
                  </a:moveTo>
                  <a:cubicBezTo>
                    <a:pt x="5880" y="0"/>
                    <a:pt x="5316" y="6670"/>
                    <a:pt x="3097" y="11848"/>
                  </a:cubicBezTo>
                  <a:cubicBezTo>
                    <a:pt x="620" y="17630"/>
                    <a:pt x="0" y="29193"/>
                    <a:pt x="7640" y="29399"/>
                  </a:cubicBezTo>
                  <a:cubicBezTo>
                    <a:pt x="7751" y="29402"/>
                    <a:pt x="7860" y="29404"/>
                    <a:pt x="7968" y="29404"/>
                  </a:cubicBezTo>
                  <a:cubicBezTo>
                    <a:pt x="15369" y="29404"/>
                    <a:pt x="18384" y="22473"/>
                    <a:pt x="18791" y="14739"/>
                  </a:cubicBezTo>
                  <a:cubicBezTo>
                    <a:pt x="19204" y="6892"/>
                    <a:pt x="15281" y="285"/>
                    <a:pt x="15281" y="285"/>
                  </a:cubicBezTo>
                  <a:cubicBezTo>
                    <a:pt x="14311" y="91"/>
                    <a:pt x="13438" y="0"/>
                    <a:pt x="12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2"/>
            <p:cNvSpPr/>
            <p:nvPr/>
          </p:nvSpPr>
          <p:spPr>
            <a:xfrm>
              <a:off x="3412775" y="3139425"/>
              <a:ext cx="486450" cy="750075"/>
            </a:xfrm>
            <a:custGeom>
              <a:rect b="b" l="l" r="r" t="t"/>
              <a:pathLst>
                <a:path extrusionOk="0" h="30003" w="19458">
                  <a:moveTo>
                    <a:pt x="12628" y="602"/>
                  </a:moveTo>
                  <a:cubicBezTo>
                    <a:pt x="13356" y="602"/>
                    <a:pt x="14158" y="681"/>
                    <a:pt x="15043" y="851"/>
                  </a:cubicBezTo>
                  <a:cubicBezTo>
                    <a:pt x="15551" y="1759"/>
                    <a:pt x="18822" y="7911"/>
                    <a:pt x="18447" y="15023"/>
                  </a:cubicBezTo>
                  <a:cubicBezTo>
                    <a:pt x="18218" y="19377"/>
                    <a:pt x="16719" y="29403"/>
                    <a:pt x="7909" y="29403"/>
                  </a:cubicBezTo>
                  <a:cubicBezTo>
                    <a:pt x="7808" y="29403"/>
                    <a:pt x="7706" y="29402"/>
                    <a:pt x="7603" y="29400"/>
                  </a:cubicBezTo>
                  <a:cubicBezTo>
                    <a:pt x="5658" y="29346"/>
                    <a:pt x="4158" y="28518"/>
                    <a:pt x="3146" y="26939"/>
                  </a:cubicBezTo>
                  <a:cubicBezTo>
                    <a:pt x="887" y="23409"/>
                    <a:pt x="1481" y="16574"/>
                    <a:pt x="3327" y="12265"/>
                  </a:cubicBezTo>
                  <a:cubicBezTo>
                    <a:pt x="3783" y="11202"/>
                    <a:pt x="4174" y="10066"/>
                    <a:pt x="4550" y="8969"/>
                  </a:cubicBezTo>
                  <a:cubicBezTo>
                    <a:pt x="6023" y="4681"/>
                    <a:pt x="7424" y="602"/>
                    <a:pt x="12628" y="602"/>
                  </a:cubicBezTo>
                  <a:close/>
                  <a:moveTo>
                    <a:pt x="12608" y="1"/>
                  </a:moveTo>
                  <a:cubicBezTo>
                    <a:pt x="6998" y="1"/>
                    <a:pt x="5469" y="4453"/>
                    <a:pt x="3983" y="8775"/>
                  </a:cubicBezTo>
                  <a:cubicBezTo>
                    <a:pt x="3610" y="9861"/>
                    <a:pt x="3224" y="10985"/>
                    <a:pt x="2778" y="12028"/>
                  </a:cubicBezTo>
                  <a:cubicBezTo>
                    <a:pt x="1131" y="15870"/>
                    <a:pt x="0" y="23136"/>
                    <a:pt x="2643" y="27263"/>
                  </a:cubicBezTo>
                  <a:cubicBezTo>
                    <a:pt x="3767" y="29019"/>
                    <a:pt x="5431" y="29940"/>
                    <a:pt x="7588" y="29998"/>
                  </a:cubicBezTo>
                  <a:cubicBezTo>
                    <a:pt x="7697" y="30001"/>
                    <a:pt x="7807" y="30002"/>
                    <a:pt x="7916" y="30002"/>
                  </a:cubicBezTo>
                  <a:cubicBezTo>
                    <a:pt x="14494" y="30002"/>
                    <a:pt x="18543" y="24576"/>
                    <a:pt x="19045" y="15054"/>
                  </a:cubicBezTo>
                  <a:cubicBezTo>
                    <a:pt x="19457" y="7207"/>
                    <a:pt x="15533" y="498"/>
                    <a:pt x="15493" y="432"/>
                  </a:cubicBezTo>
                  <a:cubicBezTo>
                    <a:pt x="15450" y="359"/>
                    <a:pt x="15377" y="307"/>
                    <a:pt x="15295" y="291"/>
                  </a:cubicBezTo>
                  <a:cubicBezTo>
                    <a:pt x="14307" y="93"/>
                    <a:pt x="13415" y="1"/>
                    <a:pt x="126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3210325" y="3113350"/>
              <a:ext cx="655600" cy="1104100"/>
            </a:xfrm>
            <a:custGeom>
              <a:rect b="b" l="l" r="r" t="t"/>
              <a:pathLst>
                <a:path extrusionOk="0" h="44164" w="26224">
                  <a:moveTo>
                    <a:pt x="19819" y="0"/>
                  </a:moveTo>
                  <a:cubicBezTo>
                    <a:pt x="17281" y="0"/>
                    <a:pt x="14100" y="1589"/>
                    <a:pt x="12183" y="5550"/>
                  </a:cubicBezTo>
                  <a:cubicBezTo>
                    <a:pt x="12183" y="5550"/>
                    <a:pt x="7846" y="25579"/>
                    <a:pt x="5782" y="29504"/>
                  </a:cubicBezTo>
                  <a:cubicBezTo>
                    <a:pt x="3717" y="33428"/>
                    <a:pt x="0" y="42924"/>
                    <a:pt x="0" y="42924"/>
                  </a:cubicBezTo>
                  <a:lnTo>
                    <a:pt x="4543" y="44163"/>
                  </a:lnTo>
                  <a:cubicBezTo>
                    <a:pt x="4543" y="44163"/>
                    <a:pt x="10945" y="35284"/>
                    <a:pt x="18584" y="25992"/>
                  </a:cubicBezTo>
                  <a:cubicBezTo>
                    <a:pt x="26224" y="16702"/>
                    <a:pt x="24986" y="4311"/>
                    <a:pt x="23334" y="1627"/>
                  </a:cubicBezTo>
                  <a:cubicBezTo>
                    <a:pt x="22704" y="603"/>
                    <a:pt x="21383" y="0"/>
                    <a:pt x="198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3202575" y="3105850"/>
              <a:ext cx="674750" cy="1119075"/>
            </a:xfrm>
            <a:custGeom>
              <a:rect b="b" l="l" r="r" t="t"/>
              <a:pathLst>
                <a:path extrusionOk="0" h="44763" w="26990">
                  <a:moveTo>
                    <a:pt x="20140" y="598"/>
                  </a:moveTo>
                  <a:cubicBezTo>
                    <a:pt x="21592" y="598"/>
                    <a:pt x="22818" y="1158"/>
                    <a:pt x="23388" y="2083"/>
                  </a:cubicBezTo>
                  <a:cubicBezTo>
                    <a:pt x="24886" y="4517"/>
                    <a:pt x="26342" y="16764"/>
                    <a:pt x="18663" y="26102"/>
                  </a:cubicBezTo>
                  <a:cubicBezTo>
                    <a:pt x="11677" y="34599"/>
                    <a:pt x="5655" y="42849"/>
                    <a:pt x="4732" y="44120"/>
                  </a:cubicBezTo>
                  <a:lnTo>
                    <a:pt x="710" y="43023"/>
                  </a:lnTo>
                  <a:cubicBezTo>
                    <a:pt x="1370" y="41355"/>
                    <a:pt x="4533" y="33408"/>
                    <a:pt x="6356" y="29942"/>
                  </a:cubicBezTo>
                  <a:cubicBezTo>
                    <a:pt x="8394" y="26072"/>
                    <a:pt x="12514" y="7170"/>
                    <a:pt x="12778" y="5948"/>
                  </a:cubicBezTo>
                  <a:cubicBezTo>
                    <a:pt x="14338" y="2747"/>
                    <a:pt x="16973" y="752"/>
                    <a:pt x="19832" y="607"/>
                  </a:cubicBezTo>
                  <a:cubicBezTo>
                    <a:pt x="19935" y="601"/>
                    <a:pt x="20038" y="598"/>
                    <a:pt x="20140" y="598"/>
                  </a:cubicBezTo>
                  <a:close/>
                  <a:moveTo>
                    <a:pt x="20112" y="1"/>
                  </a:moveTo>
                  <a:cubicBezTo>
                    <a:pt x="20009" y="1"/>
                    <a:pt x="19905" y="3"/>
                    <a:pt x="19801" y="8"/>
                  </a:cubicBezTo>
                  <a:cubicBezTo>
                    <a:pt x="16712" y="164"/>
                    <a:pt x="13878" y="2299"/>
                    <a:pt x="12224" y="5719"/>
                  </a:cubicBezTo>
                  <a:cubicBezTo>
                    <a:pt x="12213" y="5740"/>
                    <a:pt x="12206" y="5763"/>
                    <a:pt x="12200" y="5787"/>
                  </a:cubicBezTo>
                  <a:cubicBezTo>
                    <a:pt x="12157" y="5987"/>
                    <a:pt x="7848" y="25821"/>
                    <a:pt x="5827" y="29663"/>
                  </a:cubicBezTo>
                  <a:cubicBezTo>
                    <a:pt x="3778" y="33556"/>
                    <a:pt x="69" y="43020"/>
                    <a:pt x="32" y="43115"/>
                  </a:cubicBezTo>
                  <a:cubicBezTo>
                    <a:pt x="0" y="43194"/>
                    <a:pt x="5" y="43282"/>
                    <a:pt x="43" y="43359"/>
                  </a:cubicBezTo>
                  <a:cubicBezTo>
                    <a:pt x="80" y="43435"/>
                    <a:pt x="149" y="43490"/>
                    <a:pt x="232" y="43513"/>
                  </a:cubicBezTo>
                  <a:lnTo>
                    <a:pt x="4774" y="44753"/>
                  </a:lnTo>
                  <a:cubicBezTo>
                    <a:pt x="4800" y="44760"/>
                    <a:pt x="4826" y="44763"/>
                    <a:pt x="4853" y="44763"/>
                  </a:cubicBezTo>
                  <a:cubicBezTo>
                    <a:pt x="4949" y="44763"/>
                    <a:pt x="5040" y="44717"/>
                    <a:pt x="5096" y="44638"/>
                  </a:cubicBezTo>
                  <a:cubicBezTo>
                    <a:pt x="5160" y="44550"/>
                    <a:pt x="11578" y="35661"/>
                    <a:pt x="19126" y="26482"/>
                  </a:cubicBezTo>
                  <a:cubicBezTo>
                    <a:pt x="26990" y="16917"/>
                    <a:pt x="25448" y="4288"/>
                    <a:pt x="23898" y="1770"/>
                  </a:cubicBezTo>
                  <a:cubicBezTo>
                    <a:pt x="23216" y="659"/>
                    <a:pt x="21777" y="1"/>
                    <a:pt x="20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3610975" y="3342675"/>
              <a:ext cx="219325" cy="518325"/>
            </a:xfrm>
            <a:custGeom>
              <a:rect b="b" l="l" r="r" t="t"/>
              <a:pathLst>
                <a:path extrusionOk="0" h="20733" w="8773">
                  <a:moveTo>
                    <a:pt x="8442" y="1"/>
                  </a:moveTo>
                  <a:cubicBezTo>
                    <a:pt x="8307" y="1"/>
                    <a:pt x="8184" y="93"/>
                    <a:pt x="8152" y="230"/>
                  </a:cubicBezTo>
                  <a:cubicBezTo>
                    <a:pt x="8118" y="372"/>
                    <a:pt x="4707" y="14480"/>
                    <a:pt x="155" y="20247"/>
                  </a:cubicBezTo>
                  <a:cubicBezTo>
                    <a:pt x="0" y="20444"/>
                    <a:pt x="139" y="20732"/>
                    <a:pt x="390" y="20732"/>
                  </a:cubicBezTo>
                  <a:cubicBezTo>
                    <a:pt x="482" y="20732"/>
                    <a:pt x="568" y="20690"/>
                    <a:pt x="626" y="20618"/>
                  </a:cubicBezTo>
                  <a:cubicBezTo>
                    <a:pt x="5259" y="14749"/>
                    <a:pt x="8595" y="954"/>
                    <a:pt x="8734" y="369"/>
                  </a:cubicBezTo>
                  <a:cubicBezTo>
                    <a:pt x="8773" y="208"/>
                    <a:pt x="8673" y="48"/>
                    <a:pt x="8512" y="9"/>
                  </a:cubicBezTo>
                  <a:cubicBezTo>
                    <a:pt x="8489" y="4"/>
                    <a:pt x="8465" y="1"/>
                    <a:pt x="8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3318700" y="4542650"/>
              <a:ext cx="356250" cy="377100"/>
            </a:xfrm>
            <a:custGeom>
              <a:rect b="b" l="l" r="r" t="t"/>
              <a:pathLst>
                <a:path extrusionOk="0" h="15084" w="14250">
                  <a:moveTo>
                    <a:pt x="8055" y="0"/>
                  </a:moveTo>
                  <a:lnTo>
                    <a:pt x="5371" y="1446"/>
                  </a:lnTo>
                  <a:lnTo>
                    <a:pt x="4751" y="2272"/>
                  </a:lnTo>
                  <a:cubicBezTo>
                    <a:pt x="4751" y="2272"/>
                    <a:pt x="5370" y="5576"/>
                    <a:pt x="4131" y="7846"/>
                  </a:cubicBezTo>
                  <a:cubicBezTo>
                    <a:pt x="2892" y="10118"/>
                    <a:pt x="1" y="14868"/>
                    <a:pt x="2067" y="15074"/>
                  </a:cubicBezTo>
                  <a:cubicBezTo>
                    <a:pt x="2133" y="15080"/>
                    <a:pt x="2199" y="15084"/>
                    <a:pt x="2267" y="15084"/>
                  </a:cubicBezTo>
                  <a:cubicBezTo>
                    <a:pt x="4316" y="15084"/>
                    <a:pt x="7088" y="12104"/>
                    <a:pt x="9087" y="9705"/>
                  </a:cubicBezTo>
                  <a:cubicBezTo>
                    <a:pt x="11153" y="7228"/>
                    <a:pt x="11358" y="4956"/>
                    <a:pt x="12804" y="3097"/>
                  </a:cubicBezTo>
                  <a:cubicBezTo>
                    <a:pt x="14250" y="1239"/>
                    <a:pt x="8055" y="0"/>
                    <a:pt x="805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2"/>
            <p:cNvSpPr/>
            <p:nvPr/>
          </p:nvSpPr>
          <p:spPr>
            <a:xfrm>
              <a:off x="3333850" y="4535150"/>
              <a:ext cx="319650" cy="392075"/>
            </a:xfrm>
            <a:custGeom>
              <a:rect b="b" l="l" r="r" t="t"/>
              <a:pathLst>
                <a:path extrusionOk="0" h="15683" w="12786">
                  <a:moveTo>
                    <a:pt x="7495" y="616"/>
                  </a:moveTo>
                  <a:cubicBezTo>
                    <a:pt x="9142" y="959"/>
                    <a:pt x="11759" y="1796"/>
                    <a:pt x="12086" y="2675"/>
                  </a:cubicBezTo>
                  <a:cubicBezTo>
                    <a:pt x="12127" y="2784"/>
                    <a:pt x="12160" y="2960"/>
                    <a:pt x="11962" y="3214"/>
                  </a:cubicBezTo>
                  <a:cubicBezTo>
                    <a:pt x="11294" y="4072"/>
                    <a:pt x="10887" y="5003"/>
                    <a:pt x="10456" y="5989"/>
                  </a:cubicBezTo>
                  <a:cubicBezTo>
                    <a:pt x="9921" y="7210"/>
                    <a:pt x="9369" y="8472"/>
                    <a:pt x="8251" y="9814"/>
                  </a:cubicBezTo>
                  <a:cubicBezTo>
                    <a:pt x="7149" y="11137"/>
                    <a:pt x="3850" y="15084"/>
                    <a:pt x="1654" y="15084"/>
                  </a:cubicBezTo>
                  <a:cubicBezTo>
                    <a:pt x="1598" y="15084"/>
                    <a:pt x="1544" y="15081"/>
                    <a:pt x="1490" y="15076"/>
                  </a:cubicBezTo>
                  <a:cubicBezTo>
                    <a:pt x="1239" y="15051"/>
                    <a:pt x="1155" y="14950"/>
                    <a:pt x="1111" y="14864"/>
                  </a:cubicBezTo>
                  <a:cubicBezTo>
                    <a:pt x="635" y="13953"/>
                    <a:pt x="2414" y="10761"/>
                    <a:pt x="3370" y="9046"/>
                  </a:cubicBezTo>
                  <a:cubicBezTo>
                    <a:pt x="3522" y="8774"/>
                    <a:pt x="3663" y="8520"/>
                    <a:pt x="3788" y="8290"/>
                  </a:cubicBezTo>
                  <a:cubicBezTo>
                    <a:pt x="4936" y="6185"/>
                    <a:pt x="4566" y="3304"/>
                    <a:pt x="4462" y="2649"/>
                  </a:cubicBezTo>
                  <a:lnTo>
                    <a:pt x="4964" y="1978"/>
                  </a:lnTo>
                  <a:lnTo>
                    <a:pt x="7495" y="616"/>
                  </a:lnTo>
                  <a:close/>
                  <a:moveTo>
                    <a:pt x="7446" y="1"/>
                  </a:moveTo>
                  <a:cubicBezTo>
                    <a:pt x="7398" y="1"/>
                    <a:pt x="7350" y="13"/>
                    <a:pt x="7307" y="37"/>
                  </a:cubicBezTo>
                  <a:lnTo>
                    <a:pt x="4621" y="1481"/>
                  </a:lnTo>
                  <a:cubicBezTo>
                    <a:pt x="4583" y="1502"/>
                    <a:pt x="4550" y="1531"/>
                    <a:pt x="4524" y="1566"/>
                  </a:cubicBezTo>
                  <a:lnTo>
                    <a:pt x="3905" y="2392"/>
                  </a:lnTo>
                  <a:cubicBezTo>
                    <a:pt x="3854" y="2459"/>
                    <a:pt x="3835" y="2545"/>
                    <a:pt x="3850" y="2627"/>
                  </a:cubicBezTo>
                  <a:cubicBezTo>
                    <a:pt x="3855" y="2659"/>
                    <a:pt x="4433" y="5854"/>
                    <a:pt x="3261" y="8004"/>
                  </a:cubicBezTo>
                  <a:cubicBezTo>
                    <a:pt x="3137" y="8231"/>
                    <a:pt x="2997" y="8483"/>
                    <a:pt x="2846" y="8754"/>
                  </a:cubicBezTo>
                  <a:cubicBezTo>
                    <a:pt x="1264" y="11593"/>
                    <a:pt x="0" y="14033"/>
                    <a:pt x="579" y="15141"/>
                  </a:cubicBezTo>
                  <a:cubicBezTo>
                    <a:pt x="691" y="15356"/>
                    <a:pt x="930" y="15621"/>
                    <a:pt x="1430" y="15671"/>
                  </a:cubicBezTo>
                  <a:cubicBezTo>
                    <a:pt x="1505" y="15679"/>
                    <a:pt x="1581" y="15683"/>
                    <a:pt x="1656" y="15683"/>
                  </a:cubicBezTo>
                  <a:cubicBezTo>
                    <a:pt x="3876" y="15683"/>
                    <a:pt x="6730" y="12574"/>
                    <a:pt x="8711" y="10197"/>
                  </a:cubicBezTo>
                  <a:cubicBezTo>
                    <a:pt x="9884" y="8790"/>
                    <a:pt x="10479" y="7429"/>
                    <a:pt x="11005" y="6229"/>
                  </a:cubicBezTo>
                  <a:cubicBezTo>
                    <a:pt x="11420" y="5279"/>
                    <a:pt x="11814" y="4381"/>
                    <a:pt x="12433" y="3582"/>
                  </a:cubicBezTo>
                  <a:cubicBezTo>
                    <a:pt x="12785" y="3129"/>
                    <a:pt x="12745" y="2726"/>
                    <a:pt x="12647" y="2466"/>
                  </a:cubicBezTo>
                  <a:cubicBezTo>
                    <a:pt x="12088" y="963"/>
                    <a:pt x="7974" y="100"/>
                    <a:pt x="7507" y="7"/>
                  </a:cubicBezTo>
                  <a:cubicBezTo>
                    <a:pt x="7487" y="3"/>
                    <a:pt x="7466" y="1"/>
                    <a:pt x="7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3351525" y="4578425"/>
              <a:ext cx="299650" cy="341325"/>
            </a:xfrm>
            <a:custGeom>
              <a:rect b="b" l="l" r="r" t="t"/>
              <a:pathLst>
                <a:path extrusionOk="0" h="13653" w="11986">
                  <a:moveTo>
                    <a:pt x="10843" y="0"/>
                  </a:moveTo>
                  <a:cubicBezTo>
                    <a:pt x="9597" y="2636"/>
                    <a:pt x="7773" y="6077"/>
                    <a:pt x="5605" y="8894"/>
                  </a:cubicBezTo>
                  <a:cubicBezTo>
                    <a:pt x="3445" y="11704"/>
                    <a:pt x="1454" y="12476"/>
                    <a:pt x="45" y="12575"/>
                  </a:cubicBezTo>
                  <a:cubicBezTo>
                    <a:pt x="0" y="13176"/>
                    <a:pt x="183" y="13586"/>
                    <a:pt x="752" y="13643"/>
                  </a:cubicBezTo>
                  <a:cubicBezTo>
                    <a:pt x="818" y="13649"/>
                    <a:pt x="885" y="13653"/>
                    <a:pt x="953" y="13653"/>
                  </a:cubicBezTo>
                  <a:cubicBezTo>
                    <a:pt x="3001" y="13653"/>
                    <a:pt x="5774" y="10673"/>
                    <a:pt x="7774" y="8274"/>
                  </a:cubicBezTo>
                  <a:cubicBezTo>
                    <a:pt x="9838" y="5797"/>
                    <a:pt x="10045" y="3525"/>
                    <a:pt x="11491" y="1666"/>
                  </a:cubicBezTo>
                  <a:cubicBezTo>
                    <a:pt x="11985" y="1031"/>
                    <a:pt x="11585" y="466"/>
                    <a:pt x="108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3343050" y="4570950"/>
              <a:ext cx="309675" cy="356275"/>
            </a:xfrm>
            <a:custGeom>
              <a:rect b="b" l="l" r="r" t="t"/>
              <a:pathLst>
                <a:path extrusionOk="0" h="14251" w="12387">
                  <a:moveTo>
                    <a:pt x="11301" y="747"/>
                  </a:moveTo>
                  <a:cubicBezTo>
                    <a:pt x="11559" y="951"/>
                    <a:pt x="11710" y="1149"/>
                    <a:pt x="11742" y="1330"/>
                  </a:cubicBezTo>
                  <a:cubicBezTo>
                    <a:pt x="11767" y="1473"/>
                    <a:pt x="11718" y="1620"/>
                    <a:pt x="11594" y="1782"/>
                  </a:cubicBezTo>
                  <a:cubicBezTo>
                    <a:pt x="10926" y="2640"/>
                    <a:pt x="10519" y="3571"/>
                    <a:pt x="10088" y="4556"/>
                  </a:cubicBezTo>
                  <a:cubicBezTo>
                    <a:pt x="9553" y="5778"/>
                    <a:pt x="9001" y="7040"/>
                    <a:pt x="7882" y="8382"/>
                  </a:cubicBezTo>
                  <a:cubicBezTo>
                    <a:pt x="6781" y="9705"/>
                    <a:pt x="3508" y="13652"/>
                    <a:pt x="1288" y="13652"/>
                  </a:cubicBezTo>
                  <a:cubicBezTo>
                    <a:pt x="1232" y="13652"/>
                    <a:pt x="1177" y="13649"/>
                    <a:pt x="1122" y="13644"/>
                  </a:cubicBezTo>
                  <a:cubicBezTo>
                    <a:pt x="918" y="13624"/>
                    <a:pt x="707" y="13563"/>
                    <a:pt x="680" y="13145"/>
                  </a:cubicBezTo>
                  <a:lnTo>
                    <a:pt x="681" y="13145"/>
                  </a:lnTo>
                  <a:cubicBezTo>
                    <a:pt x="2056" y="12971"/>
                    <a:pt x="4050" y="12148"/>
                    <a:pt x="6182" y="9375"/>
                  </a:cubicBezTo>
                  <a:cubicBezTo>
                    <a:pt x="8320" y="6596"/>
                    <a:pt x="10122" y="3208"/>
                    <a:pt x="11301" y="747"/>
                  </a:cubicBezTo>
                  <a:close/>
                  <a:moveTo>
                    <a:pt x="11183" y="0"/>
                  </a:moveTo>
                  <a:cubicBezTo>
                    <a:pt x="11072" y="0"/>
                    <a:pt x="10963" y="62"/>
                    <a:pt x="10912" y="171"/>
                  </a:cubicBezTo>
                  <a:cubicBezTo>
                    <a:pt x="9751" y="2625"/>
                    <a:pt x="7907" y="6150"/>
                    <a:pt x="5707" y="9011"/>
                  </a:cubicBezTo>
                  <a:cubicBezTo>
                    <a:pt x="3564" y="11797"/>
                    <a:pt x="1619" y="12487"/>
                    <a:pt x="364" y="12575"/>
                  </a:cubicBezTo>
                  <a:cubicBezTo>
                    <a:pt x="216" y="12585"/>
                    <a:pt x="97" y="12703"/>
                    <a:pt x="86" y="12851"/>
                  </a:cubicBezTo>
                  <a:cubicBezTo>
                    <a:pt x="1" y="13967"/>
                    <a:pt x="660" y="14200"/>
                    <a:pt x="1062" y="14239"/>
                  </a:cubicBezTo>
                  <a:cubicBezTo>
                    <a:pt x="1137" y="14247"/>
                    <a:pt x="1213" y="14251"/>
                    <a:pt x="1288" y="14251"/>
                  </a:cubicBezTo>
                  <a:cubicBezTo>
                    <a:pt x="3508" y="14251"/>
                    <a:pt x="6362" y="11142"/>
                    <a:pt x="8343" y="8765"/>
                  </a:cubicBezTo>
                  <a:cubicBezTo>
                    <a:pt x="9515" y="7358"/>
                    <a:pt x="10111" y="5997"/>
                    <a:pt x="10636" y="4796"/>
                  </a:cubicBezTo>
                  <a:cubicBezTo>
                    <a:pt x="11052" y="3847"/>
                    <a:pt x="11444" y="2947"/>
                    <a:pt x="12065" y="2150"/>
                  </a:cubicBezTo>
                  <a:cubicBezTo>
                    <a:pt x="12297" y="1851"/>
                    <a:pt x="12387" y="1541"/>
                    <a:pt x="12331" y="1226"/>
                  </a:cubicBezTo>
                  <a:cubicBezTo>
                    <a:pt x="12258" y="804"/>
                    <a:pt x="11933" y="418"/>
                    <a:pt x="11341" y="46"/>
                  </a:cubicBezTo>
                  <a:cubicBezTo>
                    <a:pt x="11292" y="15"/>
                    <a:pt x="11237" y="0"/>
                    <a:pt x="11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2931550" y="4089825"/>
              <a:ext cx="392350" cy="329600"/>
            </a:xfrm>
            <a:custGeom>
              <a:rect b="b" l="l" r="r" t="t"/>
              <a:pathLst>
                <a:path extrusionOk="0" h="13184" w="15694">
                  <a:moveTo>
                    <a:pt x="999" y="0"/>
                  </a:moveTo>
                  <a:cubicBezTo>
                    <a:pt x="204" y="0"/>
                    <a:pt x="1" y="909"/>
                    <a:pt x="1" y="3039"/>
                  </a:cubicBezTo>
                  <a:cubicBezTo>
                    <a:pt x="1" y="6756"/>
                    <a:pt x="4544" y="8614"/>
                    <a:pt x="7021" y="10473"/>
                  </a:cubicBezTo>
                  <a:cubicBezTo>
                    <a:pt x="9290" y="12174"/>
                    <a:pt x="10694" y="13183"/>
                    <a:pt x="12341" y="13183"/>
                  </a:cubicBezTo>
                  <a:cubicBezTo>
                    <a:pt x="12492" y="13183"/>
                    <a:pt x="12646" y="13175"/>
                    <a:pt x="12803" y="13157"/>
                  </a:cubicBezTo>
                  <a:cubicBezTo>
                    <a:pt x="14661" y="12950"/>
                    <a:pt x="15694" y="5104"/>
                    <a:pt x="15694" y="5104"/>
                  </a:cubicBezTo>
                  <a:cubicBezTo>
                    <a:pt x="15694" y="5104"/>
                    <a:pt x="14977" y="3670"/>
                    <a:pt x="12706" y="3670"/>
                  </a:cubicBezTo>
                  <a:cubicBezTo>
                    <a:pt x="12252" y="3670"/>
                    <a:pt x="11736" y="3728"/>
                    <a:pt x="11151" y="3865"/>
                  </a:cubicBezTo>
                  <a:cubicBezTo>
                    <a:pt x="11151" y="3865"/>
                    <a:pt x="7228" y="3451"/>
                    <a:pt x="3924" y="1387"/>
                  </a:cubicBezTo>
                  <a:cubicBezTo>
                    <a:pt x="2513" y="505"/>
                    <a:pt x="1592" y="0"/>
                    <a:pt x="99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2924075" y="4082300"/>
              <a:ext cx="407450" cy="344625"/>
            </a:xfrm>
            <a:custGeom>
              <a:rect b="b" l="l" r="r" t="t"/>
              <a:pathLst>
                <a:path extrusionOk="0" h="13785" w="16298">
                  <a:moveTo>
                    <a:pt x="1297" y="602"/>
                  </a:moveTo>
                  <a:cubicBezTo>
                    <a:pt x="1865" y="602"/>
                    <a:pt x="2968" y="1257"/>
                    <a:pt x="4064" y="1942"/>
                  </a:cubicBezTo>
                  <a:cubicBezTo>
                    <a:pt x="7389" y="4019"/>
                    <a:pt x="11255" y="4447"/>
                    <a:pt x="11418" y="4464"/>
                  </a:cubicBezTo>
                  <a:cubicBezTo>
                    <a:pt x="11429" y="4465"/>
                    <a:pt x="11439" y="4465"/>
                    <a:pt x="11449" y="4465"/>
                  </a:cubicBezTo>
                  <a:cubicBezTo>
                    <a:pt x="11472" y="4465"/>
                    <a:pt x="11496" y="4463"/>
                    <a:pt x="11518" y="4457"/>
                  </a:cubicBezTo>
                  <a:cubicBezTo>
                    <a:pt x="12083" y="4325"/>
                    <a:pt x="12578" y="4270"/>
                    <a:pt x="13011" y="4270"/>
                  </a:cubicBezTo>
                  <a:cubicBezTo>
                    <a:pt x="14787" y="4270"/>
                    <a:pt x="15508" y="5194"/>
                    <a:pt x="15683" y="5467"/>
                  </a:cubicBezTo>
                  <a:cubicBezTo>
                    <a:pt x="15257" y="8622"/>
                    <a:pt x="14177" y="13037"/>
                    <a:pt x="13069" y="13161"/>
                  </a:cubicBezTo>
                  <a:cubicBezTo>
                    <a:pt x="12923" y="13177"/>
                    <a:pt x="12779" y="13185"/>
                    <a:pt x="12637" y="13185"/>
                  </a:cubicBezTo>
                  <a:cubicBezTo>
                    <a:pt x="11104" y="13185"/>
                    <a:pt x="9765" y="12234"/>
                    <a:pt x="7500" y="10534"/>
                  </a:cubicBezTo>
                  <a:cubicBezTo>
                    <a:pt x="6953" y="10126"/>
                    <a:pt x="6319" y="9722"/>
                    <a:pt x="5647" y="9294"/>
                  </a:cubicBezTo>
                  <a:cubicBezTo>
                    <a:pt x="3280" y="7791"/>
                    <a:pt x="599" y="6087"/>
                    <a:pt x="599" y="3341"/>
                  </a:cubicBezTo>
                  <a:cubicBezTo>
                    <a:pt x="599" y="2140"/>
                    <a:pt x="656" y="882"/>
                    <a:pt x="1074" y="651"/>
                  </a:cubicBezTo>
                  <a:cubicBezTo>
                    <a:pt x="1136" y="618"/>
                    <a:pt x="1209" y="602"/>
                    <a:pt x="1297" y="602"/>
                  </a:cubicBezTo>
                  <a:close/>
                  <a:moveTo>
                    <a:pt x="1297" y="1"/>
                  </a:moveTo>
                  <a:cubicBezTo>
                    <a:pt x="1106" y="1"/>
                    <a:pt x="938" y="42"/>
                    <a:pt x="785" y="127"/>
                  </a:cubicBezTo>
                  <a:cubicBezTo>
                    <a:pt x="129" y="491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7" y="10221"/>
                    <a:pt x="6613" y="10618"/>
                    <a:pt x="7141" y="11014"/>
                  </a:cubicBezTo>
                  <a:cubicBezTo>
                    <a:pt x="9510" y="12791"/>
                    <a:pt x="10922" y="13784"/>
                    <a:pt x="12625" y="13784"/>
                  </a:cubicBezTo>
                  <a:cubicBezTo>
                    <a:pt x="12795" y="13784"/>
                    <a:pt x="12966" y="13775"/>
                    <a:pt x="13136" y="13756"/>
                  </a:cubicBezTo>
                  <a:cubicBezTo>
                    <a:pt x="15125" y="13535"/>
                    <a:pt x="16112" y="6793"/>
                    <a:pt x="16289" y="5445"/>
                  </a:cubicBezTo>
                  <a:cubicBezTo>
                    <a:pt x="16297" y="5385"/>
                    <a:pt x="16287" y="5325"/>
                    <a:pt x="16261" y="5272"/>
                  </a:cubicBezTo>
                  <a:cubicBezTo>
                    <a:pt x="16222" y="5193"/>
                    <a:pt x="15428" y="3670"/>
                    <a:pt x="13020" y="3670"/>
                  </a:cubicBezTo>
                  <a:cubicBezTo>
                    <a:pt x="12554" y="3670"/>
                    <a:pt x="12027" y="3727"/>
                    <a:pt x="11433" y="3863"/>
                  </a:cubicBezTo>
                  <a:cubicBezTo>
                    <a:pt x="10977" y="3807"/>
                    <a:pt x="7395" y="3318"/>
                    <a:pt x="4382" y="1435"/>
                  </a:cubicBezTo>
                  <a:cubicBezTo>
                    <a:pt x="2880" y="497"/>
                    <a:pt x="1955" y="1"/>
                    <a:pt x="1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2931550" y="4089825"/>
              <a:ext cx="318850" cy="329500"/>
            </a:xfrm>
            <a:custGeom>
              <a:rect b="b" l="l" r="r" t="t"/>
              <a:pathLst>
                <a:path extrusionOk="0" h="13180" w="12754">
                  <a:moveTo>
                    <a:pt x="999" y="0"/>
                  </a:moveTo>
                  <a:cubicBezTo>
                    <a:pt x="204" y="0"/>
                    <a:pt x="1" y="910"/>
                    <a:pt x="1" y="3040"/>
                  </a:cubicBezTo>
                  <a:cubicBezTo>
                    <a:pt x="1" y="6757"/>
                    <a:pt x="4544" y="8614"/>
                    <a:pt x="7021" y="10473"/>
                  </a:cubicBezTo>
                  <a:cubicBezTo>
                    <a:pt x="9289" y="12173"/>
                    <a:pt x="10692" y="13179"/>
                    <a:pt x="12338" y="13179"/>
                  </a:cubicBezTo>
                  <a:cubicBezTo>
                    <a:pt x="12475" y="13179"/>
                    <a:pt x="12613" y="13172"/>
                    <a:pt x="12754" y="13158"/>
                  </a:cubicBezTo>
                  <a:cubicBezTo>
                    <a:pt x="8422" y="10401"/>
                    <a:pt x="7946" y="5984"/>
                    <a:pt x="3924" y="1388"/>
                  </a:cubicBezTo>
                  <a:cubicBezTo>
                    <a:pt x="2513" y="506"/>
                    <a:pt x="1592" y="0"/>
                    <a:pt x="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2924075" y="4082300"/>
              <a:ext cx="334375" cy="344550"/>
            </a:xfrm>
            <a:custGeom>
              <a:rect b="b" l="l" r="r" t="t"/>
              <a:pathLst>
                <a:path extrusionOk="0" h="13782" w="13375">
                  <a:moveTo>
                    <a:pt x="1297" y="602"/>
                  </a:moveTo>
                  <a:cubicBezTo>
                    <a:pt x="1858" y="602"/>
                    <a:pt x="2942" y="1242"/>
                    <a:pt x="4027" y="1920"/>
                  </a:cubicBezTo>
                  <a:cubicBezTo>
                    <a:pt x="5673" y="3809"/>
                    <a:pt x="6699" y="5637"/>
                    <a:pt x="7691" y="7405"/>
                  </a:cubicBezTo>
                  <a:cubicBezTo>
                    <a:pt x="8887" y="9535"/>
                    <a:pt x="10024" y="11560"/>
                    <a:pt x="12072" y="13138"/>
                  </a:cubicBezTo>
                  <a:cubicBezTo>
                    <a:pt x="10758" y="12935"/>
                    <a:pt x="9487" y="12025"/>
                    <a:pt x="7500" y="10535"/>
                  </a:cubicBezTo>
                  <a:cubicBezTo>
                    <a:pt x="6953" y="10126"/>
                    <a:pt x="6319" y="9723"/>
                    <a:pt x="5647" y="9295"/>
                  </a:cubicBezTo>
                  <a:cubicBezTo>
                    <a:pt x="3281" y="7792"/>
                    <a:pt x="599" y="6088"/>
                    <a:pt x="599" y="3342"/>
                  </a:cubicBezTo>
                  <a:cubicBezTo>
                    <a:pt x="599" y="2142"/>
                    <a:pt x="656" y="884"/>
                    <a:pt x="1076" y="651"/>
                  </a:cubicBezTo>
                  <a:cubicBezTo>
                    <a:pt x="1136" y="618"/>
                    <a:pt x="1210" y="603"/>
                    <a:pt x="1297" y="603"/>
                  </a:cubicBezTo>
                  <a:lnTo>
                    <a:pt x="1297" y="602"/>
                  </a:lnTo>
                  <a:close/>
                  <a:moveTo>
                    <a:pt x="1297" y="1"/>
                  </a:moveTo>
                  <a:cubicBezTo>
                    <a:pt x="1107" y="1"/>
                    <a:pt x="938" y="42"/>
                    <a:pt x="785" y="127"/>
                  </a:cubicBezTo>
                  <a:cubicBezTo>
                    <a:pt x="129" y="490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8" y="10221"/>
                    <a:pt x="6614" y="10619"/>
                    <a:pt x="7141" y="11015"/>
                  </a:cubicBezTo>
                  <a:cubicBezTo>
                    <a:pt x="9513" y="12793"/>
                    <a:pt x="10917" y="13782"/>
                    <a:pt x="12624" y="13782"/>
                  </a:cubicBezTo>
                  <a:cubicBezTo>
                    <a:pt x="12777" y="13781"/>
                    <a:pt x="12930" y="13773"/>
                    <a:pt x="13082" y="13758"/>
                  </a:cubicBezTo>
                  <a:cubicBezTo>
                    <a:pt x="13210" y="13746"/>
                    <a:pt x="13314" y="13654"/>
                    <a:pt x="13345" y="13530"/>
                  </a:cubicBezTo>
                  <a:cubicBezTo>
                    <a:pt x="13374" y="13405"/>
                    <a:pt x="13321" y="13276"/>
                    <a:pt x="13214" y="13207"/>
                  </a:cubicBezTo>
                  <a:cubicBezTo>
                    <a:pt x="10759" y="11644"/>
                    <a:pt x="9579" y="9543"/>
                    <a:pt x="8214" y="7111"/>
                  </a:cubicBezTo>
                  <a:cubicBezTo>
                    <a:pt x="7248" y="5389"/>
                    <a:pt x="6152" y="3439"/>
                    <a:pt x="4449" y="1492"/>
                  </a:cubicBezTo>
                  <a:cubicBezTo>
                    <a:pt x="4430" y="1470"/>
                    <a:pt x="4407" y="1450"/>
                    <a:pt x="4382" y="1436"/>
                  </a:cubicBezTo>
                  <a:cubicBezTo>
                    <a:pt x="2880" y="497"/>
                    <a:pt x="1955" y="1"/>
                    <a:pt x="1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2"/>
            <p:cNvSpPr/>
            <p:nvPr/>
          </p:nvSpPr>
          <p:spPr>
            <a:xfrm>
              <a:off x="2924075" y="4082300"/>
              <a:ext cx="366500" cy="344625"/>
            </a:xfrm>
            <a:custGeom>
              <a:rect b="b" l="l" r="r" t="t"/>
              <a:pathLst>
                <a:path extrusionOk="0" h="13785" w="14660">
                  <a:moveTo>
                    <a:pt x="1297" y="602"/>
                  </a:moveTo>
                  <a:cubicBezTo>
                    <a:pt x="1865" y="602"/>
                    <a:pt x="2968" y="1257"/>
                    <a:pt x="4064" y="1942"/>
                  </a:cubicBezTo>
                  <a:cubicBezTo>
                    <a:pt x="4783" y="2390"/>
                    <a:pt x="5588" y="2798"/>
                    <a:pt x="6461" y="3153"/>
                  </a:cubicBezTo>
                  <a:cubicBezTo>
                    <a:pt x="7748" y="4953"/>
                    <a:pt x="9392" y="7372"/>
                    <a:pt x="10040" y="8830"/>
                  </a:cubicBezTo>
                  <a:cubicBezTo>
                    <a:pt x="10801" y="10541"/>
                    <a:pt x="12093" y="11722"/>
                    <a:pt x="13883" y="12344"/>
                  </a:cubicBezTo>
                  <a:cubicBezTo>
                    <a:pt x="13602" y="12846"/>
                    <a:pt x="13318" y="13133"/>
                    <a:pt x="13069" y="13161"/>
                  </a:cubicBezTo>
                  <a:cubicBezTo>
                    <a:pt x="12923" y="13177"/>
                    <a:pt x="12779" y="13185"/>
                    <a:pt x="12637" y="13185"/>
                  </a:cubicBezTo>
                  <a:cubicBezTo>
                    <a:pt x="11105" y="13185"/>
                    <a:pt x="9765" y="12234"/>
                    <a:pt x="7501" y="10534"/>
                  </a:cubicBezTo>
                  <a:cubicBezTo>
                    <a:pt x="6953" y="10126"/>
                    <a:pt x="6319" y="9722"/>
                    <a:pt x="5647" y="9294"/>
                  </a:cubicBezTo>
                  <a:cubicBezTo>
                    <a:pt x="3281" y="7791"/>
                    <a:pt x="599" y="6087"/>
                    <a:pt x="599" y="3341"/>
                  </a:cubicBezTo>
                  <a:cubicBezTo>
                    <a:pt x="599" y="2140"/>
                    <a:pt x="656" y="882"/>
                    <a:pt x="1076" y="651"/>
                  </a:cubicBezTo>
                  <a:cubicBezTo>
                    <a:pt x="1136" y="617"/>
                    <a:pt x="1210" y="602"/>
                    <a:pt x="1297" y="602"/>
                  </a:cubicBezTo>
                  <a:close/>
                  <a:moveTo>
                    <a:pt x="1297" y="0"/>
                  </a:moveTo>
                  <a:cubicBezTo>
                    <a:pt x="1107" y="0"/>
                    <a:pt x="938" y="42"/>
                    <a:pt x="785" y="127"/>
                  </a:cubicBezTo>
                  <a:cubicBezTo>
                    <a:pt x="129" y="490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7" y="10221"/>
                    <a:pt x="6613" y="10618"/>
                    <a:pt x="7141" y="11014"/>
                  </a:cubicBezTo>
                  <a:cubicBezTo>
                    <a:pt x="9510" y="12791"/>
                    <a:pt x="10922" y="13784"/>
                    <a:pt x="12625" y="13784"/>
                  </a:cubicBezTo>
                  <a:cubicBezTo>
                    <a:pt x="12795" y="13784"/>
                    <a:pt x="12965" y="13775"/>
                    <a:pt x="13134" y="13756"/>
                  </a:cubicBezTo>
                  <a:cubicBezTo>
                    <a:pt x="13665" y="13696"/>
                    <a:pt x="14138" y="13220"/>
                    <a:pt x="14580" y="12297"/>
                  </a:cubicBezTo>
                  <a:cubicBezTo>
                    <a:pt x="14659" y="12130"/>
                    <a:pt x="14572" y="11933"/>
                    <a:pt x="14396" y="11880"/>
                  </a:cubicBezTo>
                  <a:cubicBezTo>
                    <a:pt x="12578" y="11338"/>
                    <a:pt x="11331" y="10261"/>
                    <a:pt x="10588" y="8587"/>
                  </a:cubicBezTo>
                  <a:cubicBezTo>
                    <a:pt x="9910" y="7063"/>
                    <a:pt x="8207" y="4563"/>
                    <a:pt x="6897" y="2734"/>
                  </a:cubicBezTo>
                  <a:cubicBezTo>
                    <a:pt x="6864" y="2688"/>
                    <a:pt x="6819" y="2652"/>
                    <a:pt x="6766" y="2630"/>
                  </a:cubicBezTo>
                  <a:cubicBezTo>
                    <a:pt x="5893" y="2281"/>
                    <a:pt x="5091" y="1878"/>
                    <a:pt x="4382" y="1435"/>
                  </a:cubicBezTo>
                  <a:cubicBezTo>
                    <a:pt x="2881" y="496"/>
                    <a:pt x="1955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1641725" y="2530025"/>
              <a:ext cx="2200" cy="22375"/>
            </a:xfrm>
            <a:custGeom>
              <a:rect b="b" l="l" r="r" t="t"/>
              <a:pathLst>
                <a:path extrusionOk="0" fill="none" h="895" w="88">
                  <a:moveTo>
                    <a:pt x="1" y="894"/>
                  </a:moveTo>
                  <a:cubicBezTo>
                    <a:pt x="28" y="596"/>
                    <a:pt x="57" y="298"/>
                    <a:pt x="88" y="1"/>
                  </a:cubicBezTo>
                </a:path>
              </a:pathLst>
            </a:custGeom>
            <a:noFill/>
            <a:ln cap="flat" cmpd="sng" w="375">
              <a:solidFill>
                <a:srgbClr val="263238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1648925" y="567750"/>
              <a:ext cx="4341600" cy="1917900"/>
            </a:xfrm>
            <a:custGeom>
              <a:rect b="b" l="l" r="r" t="t"/>
              <a:pathLst>
                <a:path extrusionOk="0" fill="none" h="76716" w="173664">
                  <a:moveTo>
                    <a:pt x="0" y="76716"/>
                  </a:moveTo>
                  <a:cubicBezTo>
                    <a:pt x="5326" y="33478"/>
                    <a:pt x="42187" y="1"/>
                    <a:pt x="86866" y="1"/>
                  </a:cubicBezTo>
                  <a:cubicBezTo>
                    <a:pt x="131359" y="1"/>
                    <a:pt x="168099" y="33200"/>
                    <a:pt x="173663" y="76178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5993250" y="2494375"/>
              <a:ext cx="2550" cy="22325"/>
            </a:xfrm>
            <a:custGeom>
              <a:rect b="b" l="l" r="r" t="t"/>
              <a:pathLst>
                <a:path extrusionOk="0" fill="none" h="893" w="102">
                  <a:moveTo>
                    <a:pt x="1" y="0"/>
                  </a:moveTo>
                  <a:cubicBezTo>
                    <a:pt x="36" y="298"/>
                    <a:pt x="70" y="595"/>
                    <a:pt x="102" y="893"/>
                  </a:cubicBezTo>
                </a:path>
              </a:pathLst>
            </a:custGeom>
            <a:noFill/>
            <a:ln cap="flat" cmpd="sng" w="375">
              <a:solidFill>
                <a:srgbClr val="263238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2"/>
            <p:cNvSpPr/>
            <p:nvPr/>
          </p:nvSpPr>
          <p:spPr>
            <a:xfrm>
              <a:off x="1744250" y="1034900"/>
              <a:ext cx="898250" cy="720150"/>
            </a:xfrm>
            <a:custGeom>
              <a:rect b="b" l="l" r="r" t="t"/>
              <a:pathLst>
                <a:path extrusionOk="0" h="28806" w="35930">
                  <a:moveTo>
                    <a:pt x="7744" y="0"/>
                  </a:moveTo>
                  <a:lnTo>
                    <a:pt x="0" y="24160"/>
                  </a:lnTo>
                  <a:lnTo>
                    <a:pt x="30663" y="28806"/>
                  </a:lnTo>
                  <a:lnTo>
                    <a:pt x="35929" y="6505"/>
                  </a:lnTo>
                  <a:cubicBezTo>
                    <a:pt x="35929" y="6505"/>
                    <a:pt x="17345" y="5266"/>
                    <a:pt x="7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2"/>
            <p:cNvSpPr/>
            <p:nvPr/>
          </p:nvSpPr>
          <p:spPr>
            <a:xfrm>
              <a:off x="2735400" y="508350"/>
              <a:ext cx="1076350" cy="549800"/>
            </a:xfrm>
            <a:custGeom>
              <a:rect b="b" l="l" r="r" t="t"/>
              <a:pathLst>
                <a:path extrusionOk="0" h="21992" w="43054">
                  <a:moveTo>
                    <a:pt x="25089" y="1"/>
                  </a:moveTo>
                  <a:cubicBezTo>
                    <a:pt x="17749" y="4966"/>
                    <a:pt x="8453" y="5718"/>
                    <a:pt x="3494" y="5718"/>
                  </a:cubicBezTo>
                  <a:cubicBezTo>
                    <a:pt x="1337" y="5718"/>
                    <a:pt x="1" y="5576"/>
                    <a:pt x="0" y="5576"/>
                  </a:cubicBezTo>
                  <a:lnTo>
                    <a:pt x="0" y="5576"/>
                  </a:lnTo>
                  <a:cubicBezTo>
                    <a:pt x="7434" y="13009"/>
                    <a:pt x="27257" y="21992"/>
                    <a:pt x="27257" y="21992"/>
                  </a:cubicBezTo>
                  <a:cubicBezTo>
                    <a:pt x="35310" y="19513"/>
                    <a:pt x="43054" y="11151"/>
                    <a:pt x="43054" y="11151"/>
                  </a:cubicBezTo>
                  <a:cubicBezTo>
                    <a:pt x="38098" y="10222"/>
                    <a:pt x="25089" y="1"/>
                    <a:pt x="25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2"/>
            <p:cNvSpPr/>
            <p:nvPr/>
          </p:nvSpPr>
          <p:spPr>
            <a:xfrm>
              <a:off x="2735400" y="561750"/>
              <a:ext cx="305075" cy="299325"/>
            </a:xfrm>
            <a:custGeom>
              <a:rect b="b" l="l" r="r" t="t"/>
              <a:pathLst>
                <a:path extrusionOk="0" h="11973" w="12203">
                  <a:moveTo>
                    <a:pt x="7223" y="1"/>
                  </a:moveTo>
                  <a:cubicBezTo>
                    <a:pt x="2577" y="1239"/>
                    <a:pt x="0" y="3440"/>
                    <a:pt x="0" y="3440"/>
                  </a:cubicBezTo>
                  <a:cubicBezTo>
                    <a:pt x="3189" y="7118"/>
                    <a:pt x="12203" y="11972"/>
                    <a:pt x="12203" y="11972"/>
                  </a:cubicBezTo>
                  <a:cubicBezTo>
                    <a:pt x="7223" y="6321"/>
                    <a:pt x="7223" y="1"/>
                    <a:pt x="7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4159375" y="785825"/>
              <a:ext cx="400000" cy="260550"/>
            </a:xfrm>
            <a:custGeom>
              <a:rect b="b" l="l" r="r" t="t"/>
              <a:pathLst>
                <a:path extrusionOk="0" h="10422" w="16000">
                  <a:moveTo>
                    <a:pt x="16000" y="0"/>
                  </a:moveTo>
                  <a:cubicBezTo>
                    <a:pt x="15999" y="0"/>
                    <a:pt x="2372" y="1858"/>
                    <a:pt x="513" y="4646"/>
                  </a:cubicBezTo>
                  <a:cubicBezTo>
                    <a:pt x="513" y="4646"/>
                    <a:pt x="1" y="6198"/>
                    <a:pt x="3095" y="8776"/>
                  </a:cubicBezTo>
                  <a:cubicBezTo>
                    <a:pt x="4504" y="9951"/>
                    <a:pt x="7675" y="10421"/>
                    <a:pt x="7675" y="10421"/>
                  </a:cubicBezTo>
                  <a:lnTo>
                    <a:pt x="160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2"/>
            <p:cNvSpPr/>
            <p:nvPr/>
          </p:nvSpPr>
          <p:spPr>
            <a:xfrm>
              <a:off x="4172200" y="545525"/>
              <a:ext cx="882725" cy="449375"/>
            </a:xfrm>
            <a:custGeom>
              <a:rect b="b" l="l" r="r" t="t"/>
              <a:pathLst>
                <a:path extrusionOk="0" h="17975" w="35309">
                  <a:moveTo>
                    <a:pt x="19445" y="1"/>
                  </a:moveTo>
                  <a:cubicBezTo>
                    <a:pt x="19262" y="1"/>
                    <a:pt x="19077" y="4"/>
                    <a:pt x="18893" y="11"/>
                  </a:cubicBezTo>
                  <a:cubicBezTo>
                    <a:pt x="10221" y="319"/>
                    <a:pt x="619" y="11780"/>
                    <a:pt x="0" y="14258"/>
                  </a:cubicBezTo>
                  <a:cubicBezTo>
                    <a:pt x="0" y="14258"/>
                    <a:pt x="5762" y="12063"/>
                    <a:pt x="12895" y="12063"/>
                  </a:cubicBezTo>
                  <a:cubicBezTo>
                    <a:pt x="13341" y="12063"/>
                    <a:pt x="13792" y="12072"/>
                    <a:pt x="14248" y="12090"/>
                  </a:cubicBezTo>
                  <a:cubicBezTo>
                    <a:pt x="21991" y="12400"/>
                    <a:pt x="26327" y="17974"/>
                    <a:pt x="26327" y="17974"/>
                  </a:cubicBezTo>
                  <a:lnTo>
                    <a:pt x="35309" y="6824"/>
                  </a:lnTo>
                  <a:cubicBezTo>
                    <a:pt x="35309" y="6824"/>
                    <a:pt x="27892" y="1"/>
                    <a:pt x="194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5033625" y="1051000"/>
              <a:ext cx="913725" cy="820825"/>
            </a:xfrm>
            <a:custGeom>
              <a:rect b="b" l="l" r="r" t="t"/>
              <a:pathLst>
                <a:path extrusionOk="0" h="32833" w="36549">
                  <a:moveTo>
                    <a:pt x="17758" y="1"/>
                  </a:moveTo>
                  <a:cubicBezTo>
                    <a:pt x="17758" y="1"/>
                    <a:pt x="12183" y="14662"/>
                    <a:pt x="0" y="16726"/>
                  </a:cubicBezTo>
                  <a:cubicBezTo>
                    <a:pt x="0" y="16726"/>
                    <a:pt x="12183" y="31181"/>
                    <a:pt x="18998" y="32832"/>
                  </a:cubicBezTo>
                  <a:cubicBezTo>
                    <a:pt x="18998" y="32832"/>
                    <a:pt x="32833" y="26638"/>
                    <a:pt x="36549" y="20029"/>
                  </a:cubicBezTo>
                  <a:lnTo>
                    <a:pt x="36549" y="20029"/>
                  </a:lnTo>
                  <a:cubicBezTo>
                    <a:pt x="36549" y="20029"/>
                    <a:pt x="36549" y="20029"/>
                    <a:pt x="36549" y="20029"/>
                  </a:cubicBezTo>
                  <a:cubicBezTo>
                    <a:pt x="36547" y="20029"/>
                    <a:pt x="24365" y="13008"/>
                    <a:pt x="17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2"/>
            <p:cNvSpPr/>
            <p:nvPr/>
          </p:nvSpPr>
          <p:spPr>
            <a:xfrm>
              <a:off x="1362300" y="2344800"/>
              <a:ext cx="927700" cy="573400"/>
            </a:xfrm>
            <a:custGeom>
              <a:rect b="b" l="l" r="r" t="t"/>
              <a:pathLst>
                <a:path extrusionOk="0" h="22936" w="37108">
                  <a:moveTo>
                    <a:pt x="773" y="0"/>
                  </a:moveTo>
                  <a:lnTo>
                    <a:pt x="0" y="22936"/>
                  </a:lnTo>
                  <a:lnTo>
                    <a:pt x="31696" y="22936"/>
                  </a:lnTo>
                  <a:lnTo>
                    <a:pt x="371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1480700" y="2132325"/>
              <a:ext cx="730850" cy="727700"/>
            </a:xfrm>
            <a:custGeom>
              <a:rect b="b" l="l" r="r" t="t"/>
              <a:pathLst>
                <a:path extrusionOk="0" h="29108" w="29234">
                  <a:moveTo>
                    <a:pt x="117" y="0"/>
                  </a:moveTo>
                  <a:lnTo>
                    <a:pt x="1" y="26346"/>
                  </a:lnTo>
                  <a:lnTo>
                    <a:pt x="27186" y="29108"/>
                  </a:lnTo>
                  <a:lnTo>
                    <a:pt x="29234" y="1094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1259200" y="2235897"/>
              <a:ext cx="895500" cy="689350"/>
            </a:xfrm>
            <a:custGeom>
              <a:rect b="b" l="l" r="r" t="t"/>
              <a:pathLst>
                <a:path extrusionOk="0" h="27574" w="35820">
                  <a:moveTo>
                    <a:pt x="15204" y="0"/>
                  </a:moveTo>
                  <a:lnTo>
                    <a:pt x="1" y="516"/>
                  </a:lnTo>
                  <a:lnTo>
                    <a:pt x="4124" y="27574"/>
                  </a:lnTo>
                  <a:lnTo>
                    <a:pt x="35820" y="27574"/>
                  </a:lnTo>
                  <a:lnTo>
                    <a:pt x="33759" y="3093"/>
                  </a:lnTo>
                  <a:lnTo>
                    <a:pt x="16751" y="3093"/>
                  </a:lnTo>
                  <a:lnTo>
                    <a:pt x="1520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5431450" y="2344800"/>
              <a:ext cx="927700" cy="573400"/>
            </a:xfrm>
            <a:custGeom>
              <a:rect b="b" l="l" r="r" t="t"/>
              <a:pathLst>
                <a:path extrusionOk="0" h="22936" w="37108">
                  <a:moveTo>
                    <a:pt x="0" y="0"/>
                  </a:moveTo>
                  <a:lnTo>
                    <a:pt x="5412" y="22936"/>
                  </a:lnTo>
                  <a:lnTo>
                    <a:pt x="37108" y="22936"/>
                  </a:lnTo>
                  <a:lnTo>
                    <a:pt x="363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5566725" y="2235897"/>
              <a:ext cx="895500" cy="689350"/>
            </a:xfrm>
            <a:custGeom>
              <a:rect b="b" l="l" r="r" t="t"/>
              <a:pathLst>
                <a:path extrusionOk="0" h="27574" w="35820">
                  <a:moveTo>
                    <a:pt x="20616" y="0"/>
                  </a:moveTo>
                  <a:lnTo>
                    <a:pt x="19070" y="3093"/>
                  </a:lnTo>
                  <a:lnTo>
                    <a:pt x="2062" y="3093"/>
                  </a:lnTo>
                  <a:lnTo>
                    <a:pt x="1" y="27574"/>
                  </a:lnTo>
                  <a:lnTo>
                    <a:pt x="31697" y="27574"/>
                  </a:lnTo>
                  <a:lnTo>
                    <a:pt x="35820" y="516"/>
                  </a:lnTo>
                  <a:lnTo>
                    <a:pt x="2061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1" name="Google Shape;411;p32"/>
          <p:cNvSpPr txBox="1"/>
          <p:nvPr>
            <p:ph idx="4294967295" type="title"/>
          </p:nvPr>
        </p:nvSpPr>
        <p:spPr>
          <a:xfrm>
            <a:off x="581066" y="2056150"/>
            <a:ext cx="18084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Remote Gate unlocking system</a:t>
            </a:r>
            <a:endParaRPr sz="1800"/>
          </a:p>
        </p:txBody>
      </p:sp>
      <p:sp>
        <p:nvSpPr>
          <p:cNvPr id="412" name="Google Shape;412;p32"/>
          <p:cNvSpPr txBox="1"/>
          <p:nvPr>
            <p:ph idx="4294967295" type="title"/>
          </p:nvPr>
        </p:nvSpPr>
        <p:spPr>
          <a:xfrm>
            <a:off x="581066" y="1274013"/>
            <a:ext cx="18084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Smart Mailbox</a:t>
            </a:r>
            <a:endParaRPr sz="1800"/>
          </a:p>
        </p:txBody>
      </p:sp>
      <p:sp>
        <p:nvSpPr>
          <p:cNvPr id="413" name="Google Shape;413;p32"/>
          <p:cNvSpPr txBox="1"/>
          <p:nvPr>
            <p:ph idx="4294967295" type="title"/>
          </p:nvPr>
        </p:nvSpPr>
        <p:spPr>
          <a:xfrm>
            <a:off x="6996916" y="1813713"/>
            <a:ext cx="18084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Mobile </a:t>
            </a:r>
            <a:r>
              <a:rPr lang="en" sz="1800"/>
              <a:t>controlling interface</a:t>
            </a:r>
            <a:endParaRPr sz="1800"/>
          </a:p>
        </p:txBody>
      </p:sp>
      <p:sp>
        <p:nvSpPr>
          <p:cNvPr id="414" name="Google Shape;414;p32"/>
          <p:cNvSpPr txBox="1"/>
          <p:nvPr>
            <p:ph idx="4294967295" type="title"/>
          </p:nvPr>
        </p:nvSpPr>
        <p:spPr>
          <a:xfrm>
            <a:off x="616175" y="3441838"/>
            <a:ext cx="1738200" cy="13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Control unit with intercom</a:t>
            </a:r>
            <a:endParaRPr sz="1800"/>
          </a:p>
        </p:txBody>
      </p:sp>
      <p:cxnSp>
        <p:nvCxnSpPr>
          <p:cNvPr id="415" name="Google Shape;415;p32"/>
          <p:cNvCxnSpPr>
            <a:stCxn id="414" idx="3"/>
          </p:cNvCxnSpPr>
          <p:nvPr/>
        </p:nvCxnSpPr>
        <p:spPr>
          <a:xfrm flipH="1" rot="10800000">
            <a:off x="2354375" y="2718838"/>
            <a:ext cx="860400" cy="13770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16" name="Google Shape;416;p32"/>
          <p:cNvCxnSpPr>
            <a:stCxn id="411" idx="3"/>
          </p:cNvCxnSpPr>
          <p:nvPr/>
        </p:nvCxnSpPr>
        <p:spPr>
          <a:xfrm flipH="1" rot="10800000">
            <a:off x="2389466" y="1892200"/>
            <a:ext cx="1091700" cy="4338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17" name="Google Shape;417;p32"/>
          <p:cNvCxnSpPr>
            <a:stCxn id="412" idx="3"/>
          </p:cNvCxnSpPr>
          <p:nvPr/>
        </p:nvCxnSpPr>
        <p:spPr>
          <a:xfrm>
            <a:off x="2389466" y="1543863"/>
            <a:ext cx="1955100" cy="84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18" name="Google Shape;418;p32"/>
          <p:cNvCxnSpPr>
            <a:stCxn id="413" idx="1"/>
          </p:cNvCxnSpPr>
          <p:nvPr/>
        </p:nvCxnSpPr>
        <p:spPr>
          <a:xfrm rot="10800000">
            <a:off x="5253616" y="1451163"/>
            <a:ext cx="1743300" cy="6324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419" name="Google Shape;419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0" name="Google Shape;420;p32"/>
          <p:cNvSpPr txBox="1"/>
          <p:nvPr>
            <p:ph idx="4294967295" type="title"/>
          </p:nvPr>
        </p:nvSpPr>
        <p:spPr>
          <a:xfrm>
            <a:off x="6930966" y="3281775"/>
            <a:ext cx="18084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Web interface</a:t>
            </a:r>
            <a:endParaRPr sz="1800"/>
          </a:p>
        </p:txBody>
      </p:sp>
      <p:cxnSp>
        <p:nvCxnSpPr>
          <p:cNvPr id="421" name="Google Shape;421;p32"/>
          <p:cNvCxnSpPr>
            <a:stCxn id="420" idx="1"/>
          </p:cNvCxnSpPr>
          <p:nvPr/>
        </p:nvCxnSpPr>
        <p:spPr>
          <a:xfrm rot="10800000">
            <a:off x="6061866" y="2672925"/>
            <a:ext cx="869100" cy="8787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422" name="Google Shape;422;p32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: Remote Gatekeeping System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8" name="Google Shape;428;p33"/>
          <p:cNvSpPr txBox="1"/>
          <p:nvPr/>
        </p:nvSpPr>
        <p:spPr>
          <a:xfrm>
            <a:off x="938725" y="1455025"/>
            <a:ext cx="446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29" name="Google Shape;429;p33"/>
          <p:cNvSpPr txBox="1"/>
          <p:nvPr/>
        </p:nvSpPr>
        <p:spPr>
          <a:xfrm>
            <a:off x="2052300" y="1622350"/>
            <a:ext cx="6614700" cy="20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Solution </a:t>
            </a:r>
            <a:r>
              <a:rPr lang="en" sz="36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Architecture</a:t>
            </a:r>
            <a:endParaRPr sz="360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and the components</a:t>
            </a:r>
            <a:endParaRPr sz="360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of the system</a:t>
            </a:r>
            <a:endParaRPr sz="360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4"/>
          <p:cNvSpPr/>
          <p:nvPr/>
        </p:nvSpPr>
        <p:spPr>
          <a:xfrm rot="2107589">
            <a:off x="643607" y="115741"/>
            <a:ext cx="8897249" cy="6833068"/>
          </a:xfrm>
          <a:custGeom>
            <a:rect b="b" l="l" r="r" t="t"/>
            <a:pathLst>
              <a:path extrusionOk="0" h="12495" w="14376">
                <a:moveTo>
                  <a:pt x="7162" y="0"/>
                </a:moveTo>
                <a:cubicBezTo>
                  <a:pt x="3523" y="0"/>
                  <a:pt x="0" y="4267"/>
                  <a:pt x="998" y="8034"/>
                </a:cubicBezTo>
                <a:cubicBezTo>
                  <a:pt x="1672" y="10576"/>
                  <a:pt x="4194" y="12494"/>
                  <a:pt x="6817" y="12494"/>
                </a:cubicBezTo>
                <a:cubicBezTo>
                  <a:pt x="6883" y="12494"/>
                  <a:pt x="6950" y="12493"/>
                  <a:pt x="7017" y="12490"/>
                </a:cubicBezTo>
                <a:cubicBezTo>
                  <a:pt x="13009" y="12267"/>
                  <a:pt x="14375" y="4701"/>
                  <a:pt x="10223" y="1169"/>
                </a:cubicBezTo>
                <a:cubicBezTo>
                  <a:pt x="9263" y="352"/>
                  <a:pt x="8208" y="0"/>
                  <a:pt x="7162" y="0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6" name="Google Shape;436;p34"/>
          <p:cNvSpPr/>
          <p:nvPr/>
        </p:nvSpPr>
        <p:spPr>
          <a:xfrm>
            <a:off x="7762469" y="428608"/>
            <a:ext cx="360356" cy="358832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7" name="Google Shape;437;p34"/>
          <p:cNvGrpSpPr/>
          <p:nvPr/>
        </p:nvGrpSpPr>
        <p:grpSpPr>
          <a:xfrm>
            <a:off x="8245470" y="444124"/>
            <a:ext cx="359213" cy="327807"/>
            <a:chOff x="1958520" y="2302574"/>
            <a:chExt cx="359213" cy="327807"/>
          </a:xfrm>
        </p:grpSpPr>
        <p:sp>
          <p:nvSpPr>
            <p:cNvPr id="438" name="Google Shape;438;p34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4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4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34"/>
          <p:cNvGrpSpPr/>
          <p:nvPr/>
        </p:nvGrpSpPr>
        <p:grpSpPr>
          <a:xfrm>
            <a:off x="8727332" y="428227"/>
            <a:ext cx="207582" cy="359594"/>
            <a:chOff x="2656082" y="2287427"/>
            <a:chExt cx="207582" cy="359594"/>
          </a:xfrm>
        </p:grpSpPr>
        <p:sp>
          <p:nvSpPr>
            <p:cNvPr id="442" name="Google Shape;442;p34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4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4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4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34"/>
          <p:cNvGrpSpPr/>
          <p:nvPr/>
        </p:nvGrpSpPr>
        <p:grpSpPr>
          <a:xfrm>
            <a:off x="6707094" y="434107"/>
            <a:ext cx="322917" cy="347876"/>
            <a:chOff x="6896644" y="3216007"/>
            <a:chExt cx="322917" cy="347876"/>
          </a:xfrm>
        </p:grpSpPr>
        <p:sp>
          <p:nvSpPr>
            <p:cNvPr id="447" name="Google Shape;447;p34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4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4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4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4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4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4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" name="Google Shape;454;p34"/>
          <p:cNvGrpSpPr/>
          <p:nvPr/>
        </p:nvGrpSpPr>
        <p:grpSpPr>
          <a:xfrm>
            <a:off x="7206226" y="432397"/>
            <a:ext cx="380012" cy="351274"/>
            <a:chOff x="7384751" y="4147984"/>
            <a:chExt cx="380012" cy="351274"/>
          </a:xfrm>
        </p:grpSpPr>
        <p:sp>
          <p:nvSpPr>
            <p:cNvPr id="455" name="Google Shape;455;p34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4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4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4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4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0" name="Google Shape;460;p34"/>
          <p:cNvSpPr txBox="1"/>
          <p:nvPr>
            <p:ph type="title"/>
          </p:nvPr>
        </p:nvSpPr>
        <p:spPr>
          <a:xfrm>
            <a:off x="541300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High-level System Organization</a:t>
            </a:r>
            <a:endParaRPr/>
          </a:p>
        </p:txBody>
      </p:sp>
      <p:pic>
        <p:nvPicPr>
          <p:cNvPr id="461" name="Google Shape;4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0000" y="687763"/>
            <a:ext cx="6084000" cy="42902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2" name="Google Shape;462;p34"/>
          <p:cNvCxnSpPr/>
          <p:nvPr/>
        </p:nvCxnSpPr>
        <p:spPr>
          <a:xfrm rot="10800000">
            <a:off x="4846975" y="3589200"/>
            <a:ext cx="36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3" name="Google Shape;463;p34"/>
          <p:cNvCxnSpPr/>
          <p:nvPr/>
        </p:nvCxnSpPr>
        <p:spPr>
          <a:xfrm>
            <a:off x="6022900" y="3589200"/>
            <a:ext cx="31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5"/>
          <p:cNvSpPr/>
          <p:nvPr/>
        </p:nvSpPr>
        <p:spPr>
          <a:xfrm rot="2107589">
            <a:off x="-943630" y="709191"/>
            <a:ext cx="8897249" cy="6833068"/>
          </a:xfrm>
          <a:custGeom>
            <a:rect b="b" l="l" r="r" t="t"/>
            <a:pathLst>
              <a:path extrusionOk="0" h="12495" w="14376">
                <a:moveTo>
                  <a:pt x="7162" y="0"/>
                </a:moveTo>
                <a:cubicBezTo>
                  <a:pt x="3523" y="0"/>
                  <a:pt x="0" y="4267"/>
                  <a:pt x="998" y="8034"/>
                </a:cubicBezTo>
                <a:cubicBezTo>
                  <a:pt x="1672" y="10576"/>
                  <a:pt x="4194" y="12494"/>
                  <a:pt x="6817" y="12494"/>
                </a:cubicBezTo>
                <a:cubicBezTo>
                  <a:pt x="6883" y="12494"/>
                  <a:pt x="6950" y="12493"/>
                  <a:pt x="7017" y="12490"/>
                </a:cubicBezTo>
                <a:cubicBezTo>
                  <a:pt x="13009" y="12267"/>
                  <a:pt x="14375" y="4701"/>
                  <a:pt x="10223" y="1169"/>
                </a:cubicBezTo>
                <a:cubicBezTo>
                  <a:pt x="9263" y="352"/>
                  <a:pt x="8208" y="0"/>
                  <a:pt x="7162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0" name="Google Shape;470;p35"/>
          <p:cNvSpPr txBox="1"/>
          <p:nvPr>
            <p:ph type="title"/>
          </p:nvPr>
        </p:nvSpPr>
        <p:spPr>
          <a:xfrm>
            <a:off x="463000" y="338163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and Control Flow of the Design</a:t>
            </a:r>
            <a:endParaRPr/>
          </a:p>
        </p:txBody>
      </p:sp>
      <p:pic>
        <p:nvPicPr>
          <p:cNvPr id="471" name="Google Shape;47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550" y="134575"/>
            <a:ext cx="7417626" cy="5229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yber Security Business Pla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1F1C51"/>
      </a:lt2>
      <a:accent1>
        <a:srgbClr val="1F1C51"/>
      </a:accent1>
      <a:accent2>
        <a:srgbClr val="ACFFD9"/>
      </a:accent2>
      <a:accent3>
        <a:srgbClr val="C6FF00"/>
      </a:accent3>
      <a:accent4>
        <a:srgbClr val="FFFFFF"/>
      </a:accent4>
      <a:accent5>
        <a:srgbClr val="A8C987"/>
      </a:accent5>
      <a:accent6>
        <a:srgbClr val="8BE3FF"/>
      </a:accent6>
      <a:hlink>
        <a:srgbClr val="1F1C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